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10698d0a3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6776e66d94c4e"/>
  </p:sldMasterIdLst>
  <p:sldIdLst>
    <p:sldId xmlns:r="http://schemas.openxmlformats.org/officeDocument/2006/relationships" id="256" r:id="R0303533c096c430b"/>
    <p:sldId xmlns:r="http://schemas.openxmlformats.org/officeDocument/2006/relationships" id="257" r:id="R85f5b809264e409e"/>
    <p:sldId xmlns:r="http://schemas.openxmlformats.org/officeDocument/2006/relationships" id="258" r:id="Rfda174cc080645be"/>
    <p:sldId xmlns:r="http://schemas.openxmlformats.org/officeDocument/2006/relationships" id="259" r:id="R204877991173406e"/>
    <p:sldId xmlns:r="http://schemas.openxmlformats.org/officeDocument/2006/relationships" id="260" r:id="R31b2a589df2e4708"/>
    <p:sldId xmlns:r="http://schemas.openxmlformats.org/officeDocument/2006/relationships" id="261" r:id="R6050c3d3c31d4382"/>
    <p:sldId xmlns:r="http://schemas.openxmlformats.org/officeDocument/2006/relationships" id="262" r:id="R6ed2900ce724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6776e66d94c4e" /><Relationship Type="http://schemas.openxmlformats.org/officeDocument/2006/relationships/slide" Target="/ppt/slides/slide1.xml" Id="R0303533c096c430b" /><Relationship Type="http://schemas.openxmlformats.org/officeDocument/2006/relationships/slide" Target="/ppt/slides/slide2.xml" Id="R85f5b809264e409e" /><Relationship Type="http://schemas.openxmlformats.org/officeDocument/2006/relationships/slide" Target="/ppt/slides/slide3.xml" Id="Rfda174cc080645be" /><Relationship Type="http://schemas.openxmlformats.org/officeDocument/2006/relationships/slide" Target="/ppt/slides/slide4.xml" Id="R204877991173406e" /><Relationship Type="http://schemas.openxmlformats.org/officeDocument/2006/relationships/slide" Target="/ppt/slides/slide5.xml" Id="R31b2a589df2e4708" /><Relationship Type="http://schemas.openxmlformats.org/officeDocument/2006/relationships/slide" Target="/ppt/slides/slide6.xml" Id="R6050c3d3c31d4382" /><Relationship Type="http://schemas.openxmlformats.org/officeDocument/2006/relationships/slide" Target="/ppt/slides/slide7.xml" Id="R6ed2900ce724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4e7aece24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0408c03a8425f" /><Relationship Type="http://schemas.openxmlformats.org/officeDocument/2006/relationships/theme" Target="/ppt/slideMasters/theme/theme1.xml" Id="R77c93bfcc4af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0408c03a8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2175f792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1babe2f1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7c9fad333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1eec4d182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65455a332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c21da726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951459db6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CORPORATE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−5 754 096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129 574 344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209 764 928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968 859 102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