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46e0748e2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6526f587a4290"/>
  </p:sldMasterIdLst>
  <p:sldIdLst>
    <p:sldId xmlns:r="http://schemas.openxmlformats.org/officeDocument/2006/relationships" id="256" r:id="Ra1412fb8a7db48f3"/>
    <p:sldId xmlns:r="http://schemas.openxmlformats.org/officeDocument/2006/relationships" id="257" r:id="R9460a8c4c9314ec4"/>
    <p:sldId xmlns:r="http://schemas.openxmlformats.org/officeDocument/2006/relationships" id="258" r:id="Rd678bf02319141de"/>
    <p:sldId xmlns:r="http://schemas.openxmlformats.org/officeDocument/2006/relationships" id="259" r:id="Ra8b69cf08c2541d7"/>
    <p:sldId xmlns:r="http://schemas.openxmlformats.org/officeDocument/2006/relationships" id="260" r:id="Rac81c7761bc0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6526f587a4290" /><Relationship Type="http://schemas.openxmlformats.org/officeDocument/2006/relationships/slide" Target="/ppt/slides/slide1.xml" Id="Ra1412fb8a7db48f3" /><Relationship Type="http://schemas.openxmlformats.org/officeDocument/2006/relationships/slide" Target="/ppt/slides/slide2.xml" Id="R9460a8c4c9314ec4" /><Relationship Type="http://schemas.openxmlformats.org/officeDocument/2006/relationships/slide" Target="/ppt/slides/slide3.xml" Id="Rd678bf02319141de" /><Relationship Type="http://schemas.openxmlformats.org/officeDocument/2006/relationships/slide" Target="/ppt/slides/slide4.xml" Id="Ra8b69cf08c2541d7" /><Relationship Type="http://schemas.openxmlformats.org/officeDocument/2006/relationships/slide" Target="/ppt/slides/slide5.xml" Id="Rac81c7761bc0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e926b35a0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4a9de846b4ce8" /><Relationship Type="http://schemas.openxmlformats.org/officeDocument/2006/relationships/theme" Target="/ppt/slideMasters/theme/theme1.xml" Id="Rc851ced830a8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4a9de846b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754eb58c8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b068fcaf0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1fecd15c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365b117d9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a8353d0f349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LUDVIGSEN GRAVESERVICE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LUDVIGSEN GRAVESERVICE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LUDVIGSEN GRAVESERVICE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LUDVIGSEN GRAVESERVICE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LUDVIGSEN GRAVESERVICE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LUDVIGSEN GRAVESERVICE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Vestaveien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968 903 691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LUDVIGSEN GRAVESERVICE</a:t>
            </a:r>
          </a:p>
        </p:txBody>
      </p:sp>
    </p:spTree>
  </p:cSld>
  <p:clrMapOvr>
    <a:masterClrMapping xmlns:a="http://schemas.openxmlformats.org/drawingml/2006/main"/>
  </p:clrMapOvr>
</p:sld>
</file>