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1cdb04f7664d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ab419678684bbd"/>
  </p:sldMasterIdLst>
  <p:sldIdLst>
    <p:sldId xmlns:r="http://schemas.openxmlformats.org/officeDocument/2006/relationships" id="256" r:id="R82868cfd13e548e4"/>
    <p:sldId xmlns:r="http://schemas.openxmlformats.org/officeDocument/2006/relationships" id="257" r:id="Rb9142f7b8cb64a12"/>
    <p:sldId xmlns:r="http://schemas.openxmlformats.org/officeDocument/2006/relationships" id="258" r:id="R00c1e5811ddb4ce4"/>
    <p:sldId xmlns:r="http://schemas.openxmlformats.org/officeDocument/2006/relationships" id="259" r:id="R8759e3d0d3464c54"/>
    <p:sldId xmlns:r="http://schemas.openxmlformats.org/officeDocument/2006/relationships" id="260" r:id="R33772090834341c0"/>
    <p:sldId xmlns:r="http://schemas.openxmlformats.org/officeDocument/2006/relationships" id="261" r:id="R793995c9aa0b4aa3"/>
    <p:sldId xmlns:r="http://schemas.openxmlformats.org/officeDocument/2006/relationships" id="262" r:id="Rb5519eff424846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b419678684bbd" /><Relationship Type="http://schemas.openxmlformats.org/officeDocument/2006/relationships/slide" Target="/ppt/slides/slide1.xml" Id="R82868cfd13e548e4" /><Relationship Type="http://schemas.openxmlformats.org/officeDocument/2006/relationships/slide" Target="/ppt/slides/slide2.xml" Id="Rb9142f7b8cb64a12" /><Relationship Type="http://schemas.openxmlformats.org/officeDocument/2006/relationships/slide" Target="/ppt/slides/slide3.xml" Id="R00c1e5811ddb4ce4" /><Relationship Type="http://schemas.openxmlformats.org/officeDocument/2006/relationships/slide" Target="/ppt/slides/slide4.xml" Id="R8759e3d0d3464c54" /><Relationship Type="http://schemas.openxmlformats.org/officeDocument/2006/relationships/slide" Target="/ppt/slides/slide5.xml" Id="R33772090834341c0" /><Relationship Type="http://schemas.openxmlformats.org/officeDocument/2006/relationships/slide" Target="/ppt/slides/slide6.xml" Id="R793995c9aa0b4aa3" /><Relationship Type="http://schemas.openxmlformats.org/officeDocument/2006/relationships/slide" Target="/ppt/slides/slide7.xml" Id="Rb5519eff424846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1513604de4c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3f07d140b4da7" /><Relationship Type="http://schemas.openxmlformats.org/officeDocument/2006/relationships/theme" Target="/ppt/slideMasters/theme/theme1.xml" Id="Ra96ebbf873ec42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c3f07d140b4d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294b7bc9b45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03542a35f48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f600dfb7d45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d60dace6a44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e3256c98a43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0698d71104b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ad331f2784b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OKKENHAUG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OKKENHAUG EFTF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13 532 699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15 659 246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OKKENHAUG ARNE M HAGERUP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OKKENHAUG PÅL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 Gaard, Grandevegen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968 956 779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