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99c3d721c844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750da57fba410c"/>
  </p:sldMasterIdLst>
  <p:sldIdLst>
    <p:sldId xmlns:r="http://schemas.openxmlformats.org/officeDocument/2006/relationships" id="256" r:id="R3afa8c6da57b4796"/>
    <p:sldId xmlns:r="http://schemas.openxmlformats.org/officeDocument/2006/relationships" id="257" r:id="Rbee1f986d3d84376"/>
    <p:sldId xmlns:r="http://schemas.openxmlformats.org/officeDocument/2006/relationships" id="258" r:id="Rc5a9cfdec30c4c40"/>
    <p:sldId xmlns:r="http://schemas.openxmlformats.org/officeDocument/2006/relationships" id="259" r:id="Rdbf64d35841b4926"/>
    <p:sldId xmlns:r="http://schemas.openxmlformats.org/officeDocument/2006/relationships" id="260" r:id="R5d16570326434025"/>
    <p:sldId xmlns:r="http://schemas.openxmlformats.org/officeDocument/2006/relationships" id="261" r:id="Rd863fe2174e2471a"/>
    <p:sldId xmlns:r="http://schemas.openxmlformats.org/officeDocument/2006/relationships" id="262" r:id="Rf7cb987bd8fa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750da57fba410c" /><Relationship Type="http://schemas.openxmlformats.org/officeDocument/2006/relationships/slide" Target="/ppt/slides/slide1.xml" Id="R3afa8c6da57b4796" /><Relationship Type="http://schemas.openxmlformats.org/officeDocument/2006/relationships/slide" Target="/ppt/slides/slide2.xml" Id="Rbee1f986d3d84376" /><Relationship Type="http://schemas.openxmlformats.org/officeDocument/2006/relationships/slide" Target="/ppt/slides/slide3.xml" Id="Rc5a9cfdec30c4c40" /><Relationship Type="http://schemas.openxmlformats.org/officeDocument/2006/relationships/slide" Target="/ppt/slides/slide4.xml" Id="Rdbf64d35841b4926" /><Relationship Type="http://schemas.openxmlformats.org/officeDocument/2006/relationships/slide" Target="/ppt/slides/slide5.xml" Id="R5d16570326434025" /><Relationship Type="http://schemas.openxmlformats.org/officeDocument/2006/relationships/slide" Target="/ppt/slides/slide6.xml" Id="Rd863fe2174e2471a" /><Relationship Type="http://schemas.openxmlformats.org/officeDocument/2006/relationships/slide" Target="/ppt/slides/slide7.xml" Id="Rf7cb987bd8fa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d4d6372fc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005480c294056" /><Relationship Type="http://schemas.openxmlformats.org/officeDocument/2006/relationships/theme" Target="/ppt/slideMasters/theme/theme1.xml" Id="R5ceeec9b6f11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b005480c2940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0f84087db4a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277e80fe3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3849330fb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66c3f6a741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ed0bb73b6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9c67b9279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569f1f45f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AUSTAD MASKINSTASJON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MASKINSTASJON AS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137 650 545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11 616 049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8 251 483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36 308 645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125 091 913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MASKINSTASJON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Lensmyrvegen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15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post@austadmaskin.no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www.austadmaskin.no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969 026 244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AUSTAD MASKINSTASJON AS</a:t>
            </a:r>
          </a:p>
        </p:txBody>
      </p:sp>
    </p:spTree>
  </p:cSld>
  <p:clrMapOvr>
    <a:masterClrMapping xmlns:a="http://schemas.openxmlformats.org/drawingml/2006/main"/>
  </p:clrMapOvr>
</p:sld>
</file>