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a9e2f50df041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5e3011450f4f8f"/>
  </p:sldMasterIdLst>
  <p:sldIdLst>
    <p:sldId xmlns:r="http://schemas.openxmlformats.org/officeDocument/2006/relationships" id="256" r:id="Rdc3ac0d6bf094535"/>
    <p:sldId xmlns:r="http://schemas.openxmlformats.org/officeDocument/2006/relationships" id="257" r:id="R96ae23d9a5b749f0"/>
    <p:sldId xmlns:r="http://schemas.openxmlformats.org/officeDocument/2006/relationships" id="258" r:id="R00815bdaf1aa43e4"/>
    <p:sldId xmlns:r="http://schemas.openxmlformats.org/officeDocument/2006/relationships" id="259" r:id="R82a2450bf64e46d0"/>
    <p:sldId xmlns:r="http://schemas.openxmlformats.org/officeDocument/2006/relationships" id="260" r:id="R67031e86dd0d4b51"/>
    <p:sldId xmlns:r="http://schemas.openxmlformats.org/officeDocument/2006/relationships" id="261" r:id="R445a08a2a0b74754"/>
    <p:sldId xmlns:r="http://schemas.openxmlformats.org/officeDocument/2006/relationships" id="262" r:id="R2149aaa66e1147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5e3011450f4f8f" /><Relationship Type="http://schemas.openxmlformats.org/officeDocument/2006/relationships/slide" Target="/ppt/slides/slide1.xml" Id="Rdc3ac0d6bf094535" /><Relationship Type="http://schemas.openxmlformats.org/officeDocument/2006/relationships/slide" Target="/ppt/slides/slide2.xml" Id="R96ae23d9a5b749f0" /><Relationship Type="http://schemas.openxmlformats.org/officeDocument/2006/relationships/slide" Target="/ppt/slides/slide3.xml" Id="R00815bdaf1aa43e4" /><Relationship Type="http://schemas.openxmlformats.org/officeDocument/2006/relationships/slide" Target="/ppt/slides/slide4.xml" Id="R82a2450bf64e46d0" /><Relationship Type="http://schemas.openxmlformats.org/officeDocument/2006/relationships/slide" Target="/ppt/slides/slide5.xml" Id="R67031e86dd0d4b51" /><Relationship Type="http://schemas.openxmlformats.org/officeDocument/2006/relationships/slide" Target="/ppt/slides/slide6.xml" Id="R445a08a2a0b74754" /><Relationship Type="http://schemas.openxmlformats.org/officeDocument/2006/relationships/slide" Target="/ppt/slides/slide7.xml" Id="R2149aaa66e1147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c7b32a21f54c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8933112a540e3" /><Relationship Type="http://schemas.openxmlformats.org/officeDocument/2006/relationships/theme" Target="/ppt/slideMasters/theme/theme1.xml" Id="Rbee797f86c3b48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48933112a540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c237448ab4c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ea9664c79942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3ef3d32ae40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7b17bcc4646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3f67ee3b84a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281d4a9ec46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da880bf3241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MURMESTER KETIL HANSEN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KETIL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MURMESTER KETIL HANSEN AS ble etablert [år] og holder til i Steinkjer.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KETIL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KETIL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KETIL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12 713 270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302 484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310 244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2 081 677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4 486 309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KETIL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OG HOLDING AS  –  43,5 %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TROMAR HOLDING AS  –  26,1 %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HANSEN HOLDING AS  –  17,4 %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THOMAS KNUDTSEN  –  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ROBERT AUNE  –  4,3 %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KETIL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Bomvegen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7725 Steinkjer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post@murmesterhansen.as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www.murmesterhansen.as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969 026 422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KETIL HANSEN AS</a:t>
            </a:r>
          </a:p>
        </p:txBody>
      </p:sp>
    </p:spTree>
  </p:cSld>
  <p:clrMapOvr>
    <a:masterClrMapping xmlns:a="http://schemas.openxmlformats.org/drawingml/2006/main"/>
  </p:clrMapOvr>
</p:sld>
</file>