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076097c85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4876169c244b4"/>
  </p:sldMasterIdLst>
  <p:sldIdLst>
    <p:sldId xmlns:r="http://schemas.openxmlformats.org/officeDocument/2006/relationships" id="256" r:id="Re7fdfd2060954078"/>
    <p:sldId xmlns:r="http://schemas.openxmlformats.org/officeDocument/2006/relationships" id="257" r:id="R81b53b666f574bf9"/>
    <p:sldId xmlns:r="http://schemas.openxmlformats.org/officeDocument/2006/relationships" id="258" r:id="Ra31c8fa702f348a0"/>
    <p:sldId xmlns:r="http://schemas.openxmlformats.org/officeDocument/2006/relationships" id="259" r:id="Rc9b9d8ad769641b3"/>
    <p:sldId xmlns:r="http://schemas.openxmlformats.org/officeDocument/2006/relationships" id="260" r:id="Ra98ff90d7ed248ea"/>
    <p:sldId xmlns:r="http://schemas.openxmlformats.org/officeDocument/2006/relationships" id="261" r:id="Rdaa0d0b9162e4ee5"/>
    <p:sldId xmlns:r="http://schemas.openxmlformats.org/officeDocument/2006/relationships" id="262" r:id="R1f59a437f2574b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4876169c244b4" /><Relationship Type="http://schemas.openxmlformats.org/officeDocument/2006/relationships/slide" Target="/ppt/slides/slide1.xml" Id="Re7fdfd2060954078" /><Relationship Type="http://schemas.openxmlformats.org/officeDocument/2006/relationships/slide" Target="/ppt/slides/slide2.xml" Id="R81b53b666f574bf9" /><Relationship Type="http://schemas.openxmlformats.org/officeDocument/2006/relationships/slide" Target="/ppt/slides/slide3.xml" Id="Ra31c8fa702f348a0" /><Relationship Type="http://schemas.openxmlformats.org/officeDocument/2006/relationships/slide" Target="/ppt/slides/slide4.xml" Id="Rc9b9d8ad769641b3" /><Relationship Type="http://schemas.openxmlformats.org/officeDocument/2006/relationships/slide" Target="/ppt/slides/slide5.xml" Id="Ra98ff90d7ed248ea" /><Relationship Type="http://schemas.openxmlformats.org/officeDocument/2006/relationships/slide" Target="/ppt/slides/slide6.xml" Id="Rdaa0d0b9162e4ee5" /><Relationship Type="http://schemas.openxmlformats.org/officeDocument/2006/relationships/slide" Target="/ppt/slides/slide7.xml" Id="R1f59a437f2574b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7c6ca81d8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d9d9f7f194d77" /><Relationship Type="http://schemas.openxmlformats.org/officeDocument/2006/relationships/theme" Target="/ppt/slideMasters/theme/theme1.xml" Id="Raaa2c378ce8e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d9d9f7f19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59e794b30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c1e9e26ee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5741dd2b343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e5e0fb8054d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3c88023a14d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74190d489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25dc3513f4a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AUSTAD &amp; BJERKNES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&amp; BJERKNES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&amp; BJERKNES AS ble etablert [år] og holder til i Valsøybotn.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&amp; BJERKNES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&amp; BJERKNES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&amp; BJERKNES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8 180 247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8 839 028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&amp; BJERKNES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JIM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BJERKNES TOM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&amp; BJERKNES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Sjølivegen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6686 Valsøybotn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55 88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post@austad-bjerknes.no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www.austad-bjerknes.no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969 032 678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&amp; BJERKNES AS</a:t>
            </a:r>
          </a:p>
        </p:txBody>
      </p:sp>
    </p:spTree>
  </p:cSld>
  <p:clrMapOvr>
    <a:masterClrMapping xmlns:a="http://schemas.openxmlformats.org/drawingml/2006/main"/>
  </p:clrMapOvr>
</p:sld>
</file>