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75eae28fef4e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745ad8e5e0450a"/>
  </p:sldMasterIdLst>
  <p:sldIdLst>
    <p:sldId xmlns:r="http://schemas.openxmlformats.org/officeDocument/2006/relationships" id="256" r:id="R7d0dc71d47554f5e"/>
    <p:sldId xmlns:r="http://schemas.openxmlformats.org/officeDocument/2006/relationships" id="257" r:id="Rcd2f461785b44080"/>
    <p:sldId xmlns:r="http://schemas.openxmlformats.org/officeDocument/2006/relationships" id="258" r:id="R8ec6d156756549e9"/>
    <p:sldId xmlns:r="http://schemas.openxmlformats.org/officeDocument/2006/relationships" id="259" r:id="R3c50f41b7dd54f26"/>
    <p:sldId xmlns:r="http://schemas.openxmlformats.org/officeDocument/2006/relationships" id="260" r:id="R1b5a3627394546f3"/>
    <p:sldId xmlns:r="http://schemas.openxmlformats.org/officeDocument/2006/relationships" id="261" r:id="R76361f90cf734974"/>
    <p:sldId xmlns:r="http://schemas.openxmlformats.org/officeDocument/2006/relationships" id="262" r:id="Rd20024bfe22d44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745ad8e5e0450a" /><Relationship Type="http://schemas.openxmlformats.org/officeDocument/2006/relationships/slide" Target="/ppt/slides/slide1.xml" Id="R7d0dc71d47554f5e" /><Relationship Type="http://schemas.openxmlformats.org/officeDocument/2006/relationships/slide" Target="/ppt/slides/slide2.xml" Id="Rcd2f461785b44080" /><Relationship Type="http://schemas.openxmlformats.org/officeDocument/2006/relationships/slide" Target="/ppt/slides/slide3.xml" Id="R8ec6d156756549e9" /><Relationship Type="http://schemas.openxmlformats.org/officeDocument/2006/relationships/slide" Target="/ppt/slides/slide4.xml" Id="R3c50f41b7dd54f26" /><Relationship Type="http://schemas.openxmlformats.org/officeDocument/2006/relationships/slide" Target="/ppt/slides/slide5.xml" Id="R1b5a3627394546f3" /><Relationship Type="http://schemas.openxmlformats.org/officeDocument/2006/relationships/slide" Target="/ppt/slides/slide6.xml" Id="R76361f90cf734974" /><Relationship Type="http://schemas.openxmlformats.org/officeDocument/2006/relationships/slide" Target="/ppt/slides/slide7.xml" Id="Rd20024bfe22d44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8f2cd4d6704c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7e5a61a3847eb" /><Relationship Type="http://schemas.openxmlformats.org/officeDocument/2006/relationships/theme" Target="/ppt/slideMasters/theme/theme1.xml" Id="R52fd3250bc5849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87e5a61a3847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12b7a2d4e47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0d991f5e244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8077cb39647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fcf0d641a4e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666abb25b41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ecb5f0a194d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20af7eddb4a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NORDBØ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NORDBØ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NORDBØ MASKIN AS ble etablert [år] og holder til i Vettre.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NORDBØ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NORDBØ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NORDBØ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16 449 534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270 121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265 457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4 630 444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8 682 021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NORDBØ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NORDBØ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NORDBØ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Åsliveien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1392 Vettre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35599006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969 042 088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NORDBØ MASKIN AS</a:t>
            </a:r>
          </a:p>
        </p:txBody>
      </p:sp>
    </p:spTree>
  </p:cSld>
  <p:clrMapOvr>
    <a:masterClrMapping xmlns:a="http://schemas.openxmlformats.org/drawingml/2006/main"/>
  </p:clrMapOvr>
</p:sld>
</file>