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202326742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ea1579dac4778"/>
  </p:sldMasterIdLst>
  <p:sldIdLst>
    <p:sldId xmlns:r="http://schemas.openxmlformats.org/officeDocument/2006/relationships" id="256" r:id="R0d2874572eae4c87"/>
    <p:sldId xmlns:r="http://schemas.openxmlformats.org/officeDocument/2006/relationships" id="257" r:id="R4bf37991990c47b3"/>
    <p:sldId xmlns:r="http://schemas.openxmlformats.org/officeDocument/2006/relationships" id="258" r:id="R14e4b266ffca4204"/>
    <p:sldId xmlns:r="http://schemas.openxmlformats.org/officeDocument/2006/relationships" id="259" r:id="R13eeb141bd8d44d8"/>
    <p:sldId xmlns:r="http://schemas.openxmlformats.org/officeDocument/2006/relationships" id="260" r:id="R22f230fe699a4d46"/>
    <p:sldId xmlns:r="http://schemas.openxmlformats.org/officeDocument/2006/relationships" id="261" r:id="Rbba75b1c8995478c"/>
    <p:sldId xmlns:r="http://schemas.openxmlformats.org/officeDocument/2006/relationships" id="262" r:id="R301aedddf6b8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ea1579dac4778" /><Relationship Type="http://schemas.openxmlformats.org/officeDocument/2006/relationships/slide" Target="/ppt/slides/slide1.xml" Id="R0d2874572eae4c87" /><Relationship Type="http://schemas.openxmlformats.org/officeDocument/2006/relationships/slide" Target="/ppt/slides/slide2.xml" Id="R4bf37991990c47b3" /><Relationship Type="http://schemas.openxmlformats.org/officeDocument/2006/relationships/slide" Target="/ppt/slides/slide3.xml" Id="R14e4b266ffca4204" /><Relationship Type="http://schemas.openxmlformats.org/officeDocument/2006/relationships/slide" Target="/ppt/slides/slide4.xml" Id="R13eeb141bd8d44d8" /><Relationship Type="http://schemas.openxmlformats.org/officeDocument/2006/relationships/slide" Target="/ppt/slides/slide5.xml" Id="R22f230fe699a4d46" /><Relationship Type="http://schemas.openxmlformats.org/officeDocument/2006/relationships/slide" Target="/ppt/slides/slide6.xml" Id="Rbba75b1c8995478c" /><Relationship Type="http://schemas.openxmlformats.org/officeDocument/2006/relationships/slide" Target="/ppt/slides/slide7.xml" Id="R301aedddf6b8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61db71ebf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86fcd195545b4" /><Relationship Type="http://schemas.openxmlformats.org/officeDocument/2006/relationships/theme" Target="/ppt/slideMasters/theme/theme1.xml" Id="Rd2b4d4f3cfc6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86fcd1955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f7c3bb70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0f1eec48f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6231a7a40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5ed0a56c8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58fabefb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ac46f854d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36b29411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BÆRUM BYGGMONTERING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 BYGGMONTERING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150 042 343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13 229 858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10 880 204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16 722 505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50 986 823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BARROCK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 INVEST.1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STHE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BYGGMONTERING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post@bbm1.no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www.byggmontering.no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969 051 516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BYGGMONTERING AS</a:t>
            </a:r>
          </a:p>
        </p:txBody>
      </p:sp>
    </p:spTree>
  </p:cSld>
  <p:clrMapOvr>
    <a:masterClrMapping xmlns:a="http://schemas.openxmlformats.org/drawingml/2006/main"/>
  </p:clrMapOvr>
</p:sld>
</file>