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76ab1a2f7d4f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7d292d9374707"/>
  </p:sldMasterIdLst>
  <p:sldIdLst>
    <p:sldId xmlns:r="http://schemas.openxmlformats.org/officeDocument/2006/relationships" id="256" r:id="Rd16bbf16bddf437d"/>
    <p:sldId xmlns:r="http://schemas.openxmlformats.org/officeDocument/2006/relationships" id="257" r:id="Rafb11f5b58c54ae8"/>
    <p:sldId xmlns:r="http://schemas.openxmlformats.org/officeDocument/2006/relationships" id="258" r:id="R5eabec9e0a1f44fb"/>
    <p:sldId xmlns:r="http://schemas.openxmlformats.org/officeDocument/2006/relationships" id="259" r:id="Ra0b9f0b1796f4c87"/>
    <p:sldId xmlns:r="http://schemas.openxmlformats.org/officeDocument/2006/relationships" id="260" r:id="R40d26cb9256c416a"/>
    <p:sldId xmlns:r="http://schemas.openxmlformats.org/officeDocument/2006/relationships" id="261" r:id="R3dca082a44f0403d"/>
    <p:sldId xmlns:r="http://schemas.openxmlformats.org/officeDocument/2006/relationships" id="262" r:id="Rcfbfeffd7c2e44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7d292d9374707" /><Relationship Type="http://schemas.openxmlformats.org/officeDocument/2006/relationships/slide" Target="/ppt/slides/slide1.xml" Id="Rd16bbf16bddf437d" /><Relationship Type="http://schemas.openxmlformats.org/officeDocument/2006/relationships/slide" Target="/ppt/slides/slide2.xml" Id="Rafb11f5b58c54ae8" /><Relationship Type="http://schemas.openxmlformats.org/officeDocument/2006/relationships/slide" Target="/ppt/slides/slide3.xml" Id="R5eabec9e0a1f44fb" /><Relationship Type="http://schemas.openxmlformats.org/officeDocument/2006/relationships/slide" Target="/ppt/slides/slide4.xml" Id="Ra0b9f0b1796f4c87" /><Relationship Type="http://schemas.openxmlformats.org/officeDocument/2006/relationships/slide" Target="/ppt/slides/slide5.xml" Id="R40d26cb9256c416a" /><Relationship Type="http://schemas.openxmlformats.org/officeDocument/2006/relationships/slide" Target="/ppt/slides/slide6.xml" Id="R3dca082a44f0403d" /><Relationship Type="http://schemas.openxmlformats.org/officeDocument/2006/relationships/slide" Target="/ppt/slides/slide7.xml" Id="Rcfbfeffd7c2e44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321b955d447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531d3d4e84716" /><Relationship Type="http://schemas.openxmlformats.org/officeDocument/2006/relationships/theme" Target="/ppt/slideMasters/theme/theme1.xml" Id="Raecb6621669b41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6531d3d4e8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5ca23a129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38876e303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69389ccee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153fa842d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7f3d79435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0a16a0a4c47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38dd9b4c146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REGNSKAP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1 772 482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843 237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FREDØ LASSE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JON ERIK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HOLSETH BJØRN THOMAS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80 42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969 074 451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REGNSKAP AS</a:t>
            </a:r>
          </a:p>
        </p:txBody>
      </p:sp>
    </p:spTree>
  </p:cSld>
  <p:clrMapOvr>
    <a:masterClrMapping xmlns:a="http://schemas.openxmlformats.org/drawingml/2006/main"/>
  </p:clrMapOvr>
</p:sld>
</file>