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eaa623cd30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9c17b343e449f"/>
  </p:sldMasterIdLst>
  <p:sldIdLst>
    <p:sldId xmlns:r="http://schemas.openxmlformats.org/officeDocument/2006/relationships" id="256" r:id="Rcaa2cc8d930e4016"/>
    <p:sldId xmlns:r="http://schemas.openxmlformats.org/officeDocument/2006/relationships" id="257" r:id="R554a4c0b21eb450f"/>
    <p:sldId xmlns:r="http://schemas.openxmlformats.org/officeDocument/2006/relationships" id="258" r:id="R62c6351f822649ab"/>
    <p:sldId xmlns:r="http://schemas.openxmlformats.org/officeDocument/2006/relationships" id="259" r:id="R913953eb94404114"/>
    <p:sldId xmlns:r="http://schemas.openxmlformats.org/officeDocument/2006/relationships" id="260" r:id="Red968a181ef1458a"/>
    <p:sldId xmlns:r="http://schemas.openxmlformats.org/officeDocument/2006/relationships" id="261" r:id="R08f45576e930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9c17b343e449f" /><Relationship Type="http://schemas.openxmlformats.org/officeDocument/2006/relationships/slide" Target="/ppt/slides/slide1.xml" Id="Rcaa2cc8d930e4016" /><Relationship Type="http://schemas.openxmlformats.org/officeDocument/2006/relationships/slide" Target="/ppt/slides/slide2.xml" Id="R554a4c0b21eb450f" /><Relationship Type="http://schemas.openxmlformats.org/officeDocument/2006/relationships/slide" Target="/ppt/slides/slide3.xml" Id="R62c6351f822649ab" /><Relationship Type="http://schemas.openxmlformats.org/officeDocument/2006/relationships/slide" Target="/ppt/slides/slide4.xml" Id="R913953eb94404114" /><Relationship Type="http://schemas.openxmlformats.org/officeDocument/2006/relationships/slide" Target="/ppt/slides/slide5.xml" Id="Red968a181ef1458a" /><Relationship Type="http://schemas.openxmlformats.org/officeDocument/2006/relationships/slide" Target="/ppt/slides/slide6.xml" Id="R08f45576e930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1a45fb16f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103e036f5400b" /><Relationship Type="http://schemas.openxmlformats.org/officeDocument/2006/relationships/theme" Target="/ppt/slideMasters/theme/theme1.xml" Id="R890a714a64d5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103e036f5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968c2cd24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3185542ba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1cb06fb1e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ebb556377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fe884ef7f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839629387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ERIK GJERDE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6545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51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969 080 303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