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f567f637f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23d3337264df1"/>
  </p:sldMasterIdLst>
  <p:sldIdLst>
    <p:sldId xmlns:r="http://schemas.openxmlformats.org/officeDocument/2006/relationships" id="256" r:id="R84a9f117f51845db"/>
    <p:sldId xmlns:r="http://schemas.openxmlformats.org/officeDocument/2006/relationships" id="257" r:id="Rd8c326bf821a4983"/>
    <p:sldId xmlns:r="http://schemas.openxmlformats.org/officeDocument/2006/relationships" id="258" r:id="Rad256332730f41bf"/>
    <p:sldId xmlns:r="http://schemas.openxmlformats.org/officeDocument/2006/relationships" id="259" r:id="R514c4037097b41ff"/>
    <p:sldId xmlns:r="http://schemas.openxmlformats.org/officeDocument/2006/relationships" id="260" r:id="R121e3bed6774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23d3337264df1" /><Relationship Type="http://schemas.openxmlformats.org/officeDocument/2006/relationships/slide" Target="/ppt/slides/slide1.xml" Id="R84a9f117f51845db" /><Relationship Type="http://schemas.openxmlformats.org/officeDocument/2006/relationships/slide" Target="/ppt/slides/slide2.xml" Id="Rd8c326bf821a4983" /><Relationship Type="http://schemas.openxmlformats.org/officeDocument/2006/relationships/slide" Target="/ppt/slides/slide3.xml" Id="Rad256332730f41bf" /><Relationship Type="http://schemas.openxmlformats.org/officeDocument/2006/relationships/slide" Target="/ppt/slides/slide4.xml" Id="R514c4037097b41ff" /><Relationship Type="http://schemas.openxmlformats.org/officeDocument/2006/relationships/slide" Target="/ppt/slides/slide5.xml" Id="R121e3bed6774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50a2314fa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e2ad3961472a" /><Relationship Type="http://schemas.openxmlformats.org/officeDocument/2006/relationships/theme" Target="/ppt/slideMasters/theme/theme1.xml" Id="R044d4abfe32c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1e2ad3961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65ef68a0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efeb0c5a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a6ec8d30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0b2b7b2a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b6b5cab8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ERIK GJERDE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GJERDE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6545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51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969 080 303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ERIK GJERDE</a:t>
            </a:r>
          </a:p>
        </p:txBody>
      </p:sp>
    </p:spTree>
  </p:cSld>
  <p:clrMapOvr>
    <a:masterClrMapping xmlns:a="http://schemas.openxmlformats.org/drawingml/2006/main"/>
  </p:clrMapOvr>
</p:sld>
</file>