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4b4f959d61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5e129922c4ced"/>
  </p:sldMasterIdLst>
  <p:sldIdLst>
    <p:sldId xmlns:r="http://schemas.openxmlformats.org/officeDocument/2006/relationships" id="256" r:id="R443302f4ce264eb3"/>
    <p:sldId xmlns:r="http://schemas.openxmlformats.org/officeDocument/2006/relationships" id="257" r:id="R93ecb767f7ae47bd"/>
    <p:sldId xmlns:r="http://schemas.openxmlformats.org/officeDocument/2006/relationships" id="258" r:id="Rbe926a6c123346a9"/>
    <p:sldId xmlns:r="http://schemas.openxmlformats.org/officeDocument/2006/relationships" id="259" r:id="Red7d7005543f4d61"/>
    <p:sldId xmlns:r="http://schemas.openxmlformats.org/officeDocument/2006/relationships" id="260" r:id="R04e463ce5793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5e129922c4ced" /><Relationship Type="http://schemas.openxmlformats.org/officeDocument/2006/relationships/slide" Target="/ppt/slides/slide1.xml" Id="R443302f4ce264eb3" /><Relationship Type="http://schemas.openxmlformats.org/officeDocument/2006/relationships/slide" Target="/ppt/slides/slide2.xml" Id="R93ecb767f7ae47bd" /><Relationship Type="http://schemas.openxmlformats.org/officeDocument/2006/relationships/slide" Target="/ppt/slides/slide3.xml" Id="Rbe926a6c123346a9" /><Relationship Type="http://schemas.openxmlformats.org/officeDocument/2006/relationships/slide" Target="/ppt/slides/slide4.xml" Id="Red7d7005543f4d61" /><Relationship Type="http://schemas.openxmlformats.org/officeDocument/2006/relationships/slide" Target="/ppt/slides/slide5.xml" Id="R04e463ce5793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c36704414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3a72718a4d2d" /><Relationship Type="http://schemas.openxmlformats.org/officeDocument/2006/relationships/theme" Target="/ppt/slideMasters/theme/theme1.xml" Id="Rb7633de72a77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ed3a72718a4d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fbd61dcb8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ef43d57c8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a01e5f6cd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360e23287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fea817b3d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LØLAND LARS JR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LARS JR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LØLAND LARS JR ble etablert [år] og holder til i Vanvik.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LARS JR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LARS JR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LARS JR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Lølandsvegen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4209 Vanvik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969 082 365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LARS JR</a:t>
            </a:r>
          </a:p>
        </p:txBody>
      </p:sp>
    </p:spTree>
  </p:cSld>
  <p:clrMapOvr>
    <a:masterClrMapping xmlns:a="http://schemas.openxmlformats.org/drawingml/2006/main"/>
  </p:clrMapOvr>
</p:sld>
</file>