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dc94d8cb394b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d2b6c10d94414b"/>
  </p:sldMasterIdLst>
  <p:sldIdLst>
    <p:sldId xmlns:r="http://schemas.openxmlformats.org/officeDocument/2006/relationships" id="256" r:id="R1c951789955e4e94"/>
    <p:sldId xmlns:r="http://schemas.openxmlformats.org/officeDocument/2006/relationships" id="257" r:id="Rfde0a6d5faad438f"/>
    <p:sldId xmlns:r="http://schemas.openxmlformats.org/officeDocument/2006/relationships" id="258" r:id="Rb4fa27543b4a4ad6"/>
    <p:sldId xmlns:r="http://schemas.openxmlformats.org/officeDocument/2006/relationships" id="259" r:id="R3cc1dbb641244a63"/>
    <p:sldId xmlns:r="http://schemas.openxmlformats.org/officeDocument/2006/relationships" id="260" r:id="R03b096aa079c43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d2b6c10d94414b" /><Relationship Type="http://schemas.openxmlformats.org/officeDocument/2006/relationships/slide" Target="/ppt/slides/slide1.xml" Id="R1c951789955e4e94" /><Relationship Type="http://schemas.openxmlformats.org/officeDocument/2006/relationships/slide" Target="/ppt/slides/slide2.xml" Id="Rfde0a6d5faad438f" /><Relationship Type="http://schemas.openxmlformats.org/officeDocument/2006/relationships/slide" Target="/ppt/slides/slide3.xml" Id="Rb4fa27543b4a4ad6" /><Relationship Type="http://schemas.openxmlformats.org/officeDocument/2006/relationships/slide" Target="/ppt/slides/slide4.xml" Id="R3cc1dbb641244a63" /><Relationship Type="http://schemas.openxmlformats.org/officeDocument/2006/relationships/slide" Target="/ppt/slides/slide5.xml" Id="R03b096aa079c43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2ea3cb9c8f40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35a77ab554894" /><Relationship Type="http://schemas.openxmlformats.org/officeDocument/2006/relationships/theme" Target="/ppt/slideMasters/theme/theme1.xml" Id="Raf3e8e46dbc946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835a77ab5548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962c02f6544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3316ba86148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6e776799d4e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f180b2cd649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3f35fa42e4d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NERUM LARS HÅKON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NERUM LARS HÅKON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NERUM LARS HÅKON ble etablert [år] og holder til i Eggedal.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NERUM LARS HÅKON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NERUM LARS HÅKON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NERUM LARS HÅKON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Nordbygda 204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3359 Eggedal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71 47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lars@nerum.no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969 088 843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NERUM LARS HÅKON</a:t>
            </a:r>
          </a:p>
        </p:txBody>
      </p:sp>
    </p:spTree>
  </p:cSld>
  <p:clrMapOvr>
    <a:masterClrMapping xmlns:a="http://schemas.openxmlformats.org/drawingml/2006/main"/>
  </p:clrMapOvr>
</p:sld>
</file>