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edf779776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d99cf536247b3"/>
  </p:sldMasterIdLst>
  <p:sldIdLst>
    <p:sldId xmlns:r="http://schemas.openxmlformats.org/officeDocument/2006/relationships" id="256" r:id="R4ad8342247cb4464"/>
    <p:sldId xmlns:r="http://schemas.openxmlformats.org/officeDocument/2006/relationships" id="257" r:id="Raf874b49d54a4dd4"/>
    <p:sldId xmlns:r="http://schemas.openxmlformats.org/officeDocument/2006/relationships" id="258" r:id="R5865a159855d4d61"/>
    <p:sldId xmlns:r="http://schemas.openxmlformats.org/officeDocument/2006/relationships" id="259" r:id="Ra48554d33e034fa1"/>
    <p:sldId xmlns:r="http://schemas.openxmlformats.org/officeDocument/2006/relationships" id="260" r:id="R3b8297f70f91421f"/>
    <p:sldId xmlns:r="http://schemas.openxmlformats.org/officeDocument/2006/relationships" id="261" r:id="Rffe21e3d82f9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d99cf536247b3" /><Relationship Type="http://schemas.openxmlformats.org/officeDocument/2006/relationships/slide" Target="/ppt/slides/slide1.xml" Id="R4ad8342247cb4464" /><Relationship Type="http://schemas.openxmlformats.org/officeDocument/2006/relationships/slide" Target="/ppt/slides/slide2.xml" Id="Raf874b49d54a4dd4" /><Relationship Type="http://schemas.openxmlformats.org/officeDocument/2006/relationships/slide" Target="/ppt/slides/slide3.xml" Id="R5865a159855d4d61" /><Relationship Type="http://schemas.openxmlformats.org/officeDocument/2006/relationships/slide" Target="/ppt/slides/slide4.xml" Id="Ra48554d33e034fa1" /><Relationship Type="http://schemas.openxmlformats.org/officeDocument/2006/relationships/slide" Target="/ppt/slides/slide5.xml" Id="R3b8297f70f91421f" /><Relationship Type="http://schemas.openxmlformats.org/officeDocument/2006/relationships/slide" Target="/ppt/slides/slide6.xml" Id="Rffe21e3d82f9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ef2422cdc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05c95afa4187" /><Relationship Type="http://schemas.openxmlformats.org/officeDocument/2006/relationships/theme" Target="/ppt/slideMasters/theme/theme1.xml" Id="R8827ed7e31ef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a05c95afa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06ea9806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46c07ffc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4d631b91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1f63dc4e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3bd338ab4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c783ea3f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 SVEN KJETIL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Lunnan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4536 Bjelland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969 095 939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SVEN KJETIL</a:t>
            </a:r>
          </a:p>
        </p:txBody>
      </p:sp>
    </p:spTree>
  </p:cSld>
  <p:clrMapOvr>
    <a:masterClrMapping xmlns:a="http://schemas.openxmlformats.org/drawingml/2006/main"/>
  </p:clrMapOvr>
</p:sld>
</file>