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0347cf86240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6e769eced4873"/>
  </p:sldMasterIdLst>
  <p:sldIdLst>
    <p:sldId xmlns:r="http://schemas.openxmlformats.org/officeDocument/2006/relationships" id="256" r:id="Rd0ebeabe786b4d72"/>
    <p:sldId xmlns:r="http://schemas.openxmlformats.org/officeDocument/2006/relationships" id="257" r:id="R0bd37a321e6a4f72"/>
    <p:sldId xmlns:r="http://schemas.openxmlformats.org/officeDocument/2006/relationships" id="258" r:id="R373bb65738e1438a"/>
    <p:sldId xmlns:r="http://schemas.openxmlformats.org/officeDocument/2006/relationships" id="259" r:id="R6768737ce5574b23"/>
    <p:sldId xmlns:r="http://schemas.openxmlformats.org/officeDocument/2006/relationships" id="260" r:id="Rd1f3161b8ef0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6e769eced4873" /><Relationship Type="http://schemas.openxmlformats.org/officeDocument/2006/relationships/slide" Target="/ppt/slides/slide1.xml" Id="Rd0ebeabe786b4d72" /><Relationship Type="http://schemas.openxmlformats.org/officeDocument/2006/relationships/slide" Target="/ppt/slides/slide2.xml" Id="R0bd37a321e6a4f72" /><Relationship Type="http://schemas.openxmlformats.org/officeDocument/2006/relationships/slide" Target="/ppt/slides/slide3.xml" Id="R373bb65738e1438a" /><Relationship Type="http://schemas.openxmlformats.org/officeDocument/2006/relationships/slide" Target="/ppt/slides/slide4.xml" Id="R6768737ce5574b23" /><Relationship Type="http://schemas.openxmlformats.org/officeDocument/2006/relationships/slide" Target="/ppt/slides/slide5.xml" Id="Rd1f3161b8ef0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c928ba846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297624efb4675" /><Relationship Type="http://schemas.openxmlformats.org/officeDocument/2006/relationships/theme" Target="/ppt/slideMasters/theme/theme1.xml" Id="Rb5d3fe29fb9e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297624efb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95dfd58e4e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63c4da81d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025ae4320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a57135c7b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15190810c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GRAVING OG TRANSPORT V/PER-CHRISTIAN AAS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GRAVING OG TRANSPORT V/PER-CHRISTIAN AAS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GRAVING OG TRANSPORT V/PER-CHRISTIAN AAS ble etablert [år] og holder til i Algarheim.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GRAVING OG TRANSPORT V/PER-CHRISTIAN AAS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GRAVING OG TRANSPORT V/PER-CHRISTIAN AAS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GRAVING OG TRANSPORT V/PER-CHRISTIAN AAS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Algarheimsveg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2056 Algarheim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969 098 865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GRAVING OG TRANSPORT V/PER-CHRISTIAN AAS</a:t>
            </a:r>
          </a:p>
        </p:txBody>
      </p:sp>
    </p:spTree>
  </p:cSld>
  <p:clrMapOvr>
    <a:masterClrMapping xmlns:a="http://schemas.openxmlformats.org/drawingml/2006/main"/>
  </p:clrMapOvr>
</p:sld>
</file>