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027f39c7b846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ea4bfed2846e9"/>
  </p:sldMasterIdLst>
  <p:sldIdLst>
    <p:sldId xmlns:r="http://schemas.openxmlformats.org/officeDocument/2006/relationships" id="256" r:id="Rc4abf95f40a8414d"/>
    <p:sldId xmlns:r="http://schemas.openxmlformats.org/officeDocument/2006/relationships" id="257" r:id="Ra717034b6b604e3f"/>
    <p:sldId xmlns:r="http://schemas.openxmlformats.org/officeDocument/2006/relationships" id="258" r:id="Rec6171977e394ea8"/>
    <p:sldId xmlns:r="http://schemas.openxmlformats.org/officeDocument/2006/relationships" id="259" r:id="R1767300cf8c84e23"/>
    <p:sldId xmlns:r="http://schemas.openxmlformats.org/officeDocument/2006/relationships" id="260" r:id="Re81576be5d9d4d24"/>
    <p:sldId xmlns:r="http://schemas.openxmlformats.org/officeDocument/2006/relationships" id="261" r:id="R5b9683b264de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ea4bfed2846e9" /><Relationship Type="http://schemas.openxmlformats.org/officeDocument/2006/relationships/slide" Target="/ppt/slides/slide1.xml" Id="Rc4abf95f40a8414d" /><Relationship Type="http://schemas.openxmlformats.org/officeDocument/2006/relationships/slide" Target="/ppt/slides/slide2.xml" Id="Ra717034b6b604e3f" /><Relationship Type="http://schemas.openxmlformats.org/officeDocument/2006/relationships/slide" Target="/ppt/slides/slide3.xml" Id="Rec6171977e394ea8" /><Relationship Type="http://schemas.openxmlformats.org/officeDocument/2006/relationships/slide" Target="/ppt/slides/slide4.xml" Id="R1767300cf8c84e23" /><Relationship Type="http://schemas.openxmlformats.org/officeDocument/2006/relationships/slide" Target="/ppt/slides/slide5.xml" Id="Re81576be5d9d4d24" /><Relationship Type="http://schemas.openxmlformats.org/officeDocument/2006/relationships/slide" Target="/ppt/slides/slide6.xml" Id="R5b9683b264de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6713f092b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6cb59f9774dd5" /><Relationship Type="http://schemas.openxmlformats.org/officeDocument/2006/relationships/theme" Target="/ppt/slideMasters/theme/theme1.xml" Id="Rdc158d019f98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6cb59f977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2d6816ceb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11947d73c4a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a3318119d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c45fdb2004d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6e350ba984f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1cfd3c90b4d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HOVIN OLA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OLA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 OLA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OLA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OLA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OLA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404 887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OLA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98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olahovin@frisurf.no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969 135 418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HOVIN OLA</a:t>
            </a:r>
          </a:p>
        </p:txBody>
      </p:sp>
    </p:spTree>
  </p:cSld>
  <p:clrMapOvr>
    <a:masterClrMapping xmlns:a="http://schemas.openxmlformats.org/drawingml/2006/main"/>
  </p:clrMapOvr>
</p:sld>
</file>