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bd2921e09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0584877e148b7"/>
  </p:sldMasterIdLst>
  <p:sldIdLst>
    <p:sldId xmlns:r="http://schemas.openxmlformats.org/officeDocument/2006/relationships" id="256" r:id="R496a146f79eb41a5"/>
    <p:sldId xmlns:r="http://schemas.openxmlformats.org/officeDocument/2006/relationships" id="257" r:id="R6c7101f2fbdf4e69"/>
    <p:sldId xmlns:r="http://schemas.openxmlformats.org/officeDocument/2006/relationships" id="258" r:id="R1afa3d5383934ef6"/>
    <p:sldId xmlns:r="http://schemas.openxmlformats.org/officeDocument/2006/relationships" id="259" r:id="R2dbd6352a257479e"/>
    <p:sldId xmlns:r="http://schemas.openxmlformats.org/officeDocument/2006/relationships" id="260" r:id="Rc1a086df7eec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0584877e148b7" /><Relationship Type="http://schemas.openxmlformats.org/officeDocument/2006/relationships/slide" Target="/ppt/slides/slide1.xml" Id="R496a146f79eb41a5" /><Relationship Type="http://schemas.openxmlformats.org/officeDocument/2006/relationships/slide" Target="/ppt/slides/slide2.xml" Id="R6c7101f2fbdf4e69" /><Relationship Type="http://schemas.openxmlformats.org/officeDocument/2006/relationships/slide" Target="/ppt/slides/slide3.xml" Id="R1afa3d5383934ef6" /><Relationship Type="http://schemas.openxmlformats.org/officeDocument/2006/relationships/slide" Target="/ppt/slides/slide4.xml" Id="R2dbd6352a257479e" /><Relationship Type="http://schemas.openxmlformats.org/officeDocument/2006/relationships/slide" Target="/ppt/slides/slide5.xml" Id="Rc1a086df7eec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63ddddf65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befe6d274294" /><Relationship Type="http://schemas.openxmlformats.org/officeDocument/2006/relationships/theme" Target="/ppt/slideMasters/theme/theme1.xml" Id="R7e4fa9810866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1befe6d27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5e91329d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d611fa1e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d7054cbb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41e60732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a4d017d7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 STOREBRAATEN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 STOREBRAATEN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STOREBRAATEN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 STOREBRAATEN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 STOREBRAATEN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 STOREBRAATEN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Dunkemoen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54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969 146 304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 STOREBRAATEN</a:t>
            </a:r>
          </a:p>
        </p:txBody>
      </p:sp>
    </p:spTree>
  </p:cSld>
  <p:clrMapOvr>
    <a:masterClrMapping xmlns:a="http://schemas.openxmlformats.org/drawingml/2006/main"/>
  </p:clrMapOvr>
</p:sld>
</file>