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e2afd9d4f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76cccd875a474d"/>
  </p:sldMasterIdLst>
  <p:sldIdLst>
    <p:sldId xmlns:r="http://schemas.openxmlformats.org/officeDocument/2006/relationships" id="256" r:id="R49881a137c4c4dab"/>
    <p:sldId xmlns:r="http://schemas.openxmlformats.org/officeDocument/2006/relationships" id="257" r:id="Ra23459d9f720474f"/>
    <p:sldId xmlns:r="http://schemas.openxmlformats.org/officeDocument/2006/relationships" id="258" r:id="R7d3c0980ff864534"/>
    <p:sldId xmlns:r="http://schemas.openxmlformats.org/officeDocument/2006/relationships" id="259" r:id="R83ec523f560b4a31"/>
    <p:sldId xmlns:r="http://schemas.openxmlformats.org/officeDocument/2006/relationships" id="260" r:id="R10c43e73aaca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6cccd875a474d" /><Relationship Type="http://schemas.openxmlformats.org/officeDocument/2006/relationships/slide" Target="/ppt/slides/slide1.xml" Id="R49881a137c4c4dab" /><Relationship Type="http://schemas.openxmlformats.org/officeDocument/2006/relationships/slide" Target="/ppt/slides/slide2.xml" Id="Ra23459d9f720474f" /><Relationship Type="http://schemas.openxmlformats.org/officeDocument/2006/relationships/slide" Target="/ppt/slides/slide3.xml" Id="R7d3c0980ff864534" /><Relationship Type="http://schemas.openxmlformats.org/officeDocument/2006/relationships/slide" Target="/ppt/slides/slide4.xml" Id="R83ec523f560b4a31" /><Relationship Type="http://schemas.openxmlformats.org/officeDocument/2006/relationships/slide" Target="/ppt/slides/slide5.xml" Id="R10c43e73aaca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79fa23b40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697835fd7480d" /><Relationship Type="http://schemas.openxmlformats.org/officeDocument/2006/relationships/theme" Target="/ppt/slideMasters/theme/theme1.xml" Id="R6d018133e80f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697835fd7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3681af60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20765e2d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2a05d12d7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3e4e24e67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40b80130a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ARNFINN FJUKSTAD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FJUKSTAD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FJUKSTAD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FJUKSTAD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FJUKSTAD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FJUKSTAD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Smedvikvegen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13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af.maskin@hotmail.com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969 184 419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FJUKSTAD</a:t>
            </a:r>
          </a:p>
        </p:txBody>
      </p:sp>
    </p:spTree>
  </p:cSld>
  <p:clrMapOvr>
    <a:masterClrMapping xmlns:a="http://schemas.openxmlformats.org/drawingml/2006/main"/>
  </p:clrMapOvr>
</p:sld>
</file>