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b52037b7f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5b71e2cf14538"/>
  </p:sldMasterIdLst>
  <p:sldIdLst>
    <p:sldId xmlns:r="http://schemas.openxmlformats.org/officeDocument/2006/relationships" id="256" r:id="R65fc7ca771704354"/>
    <p:sldId xmlns:r="http://schemas.openxmlformats.org/officeDocument/2006/relationships" id="257" r:id="R30d8ad846ca34107"/>
    <p:sldId xmlns:r="http://schemas.openxmlformats.org/officeDocument/2006/relationships" id="258" r:id="R04251a867da047fd"/>
    <p:sldId xmlns:r="http://schemas.openxmlformats.org/officeDocument/2006/relationships" id="259" r:id="R3f2993710403483f"/>
    <p:sldId xmlns:r="http://schemas.openxmlformats.org/officeDocument/2006/relationships" id="260" r:id="Rbb47f80fe120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5b71e2cf14538" /><Relationship Type="http://schemas.openxmlformats.org/officeDocument/2006/relationships/slide" Target="/ppt/slides/slide1.xml" Id="R65fc7ca771704354" /><Relationship Type="http://schemas.openxmlformats.org/officeDocument/2006/relationships/slide" Target="/ppt/slides/slide2.xml" Id="R30d8ad846ca34107" /><Relationship Type="http://schemas.openxmlformats.org/officeDocument/2006/relationships/slide" Target="/ppt/slides/slide3.xml" Id="R04251a867da047fd" /><Relationship Type="http://schemas.openxmlformats.org/officeDocument/2006/relationships/slide" Target="/ppt/slides/slide4.xml" Id="R3f2993710403483f" /><Relationship Type="http://schemas.openxmlformats.org/officeDocument/2006/relationships/slide" Target="/ppt/slides/slide5.xml" Id="Rbb47f80fe120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482968ae0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476ab1cc4d21" /><Relationship Type="http://schemas.openxmlformats.org/officeDocument/2006/relationships/theme" Target="/ppt/slideMasters/theme/theme1.xml" Id="R554f3e936f53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d476ab1cc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9e6af06b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cde8258c1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9c3b06217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6beba9a1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ed398c4c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ÅGE REINFJORD - REINFJORD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REINFJORD - REINFJORD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REINFJORD - REINFJORD MASKIN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REINFJORD - REINFJORD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REINFJORD - REINFJORD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REINFJORD - REINFJORD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Berg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agereinfjord@gmail.com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969 264 536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REINFJORD - REINFJORD MASKIN</a:t>
            </a:r>
          </a:p>
        </p:txBody>
      </p:sp>
    </p:spTree>
  </p:cSld>
  <p:clrMapOvr>
    <a:masterClrMapping xmlns:a="http://schemas.openxmlformats.org/drawingml/2006/main"/>
  </p:clrMapOvr>
</p:sld>
</file>