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836a88d93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9c66daebf4a49"/>
  </p:sldMasterIdLst>
  <p:sldIdLst>
    <p:sldId xmlns:r="http://schemas.openxmlformats.org/officeDocument/2006/relationships" id="256" r:id="R6e3f3e39c2d64769"/>
    <p:sldId xmlns:r="http://schemas.openxmlformats.org/officeDocument/2006/relationships" id="257" r:id="R9352d11d625b4405"/>
    <p:sldId xmlns:r="http://schemas.openxmlformats.org/officeDocument/2006/relationships" id="258" r:id="R4ca29113ca474e32"/>
    <p:sldId xmlns:r="http://schemas.openxmlformats.org/officeDocument/2006/relationships" id="259" r:id="R882cea42bf8d48ec"/>
    <p:sldId xmlns:r="http://schemas.openxmlformats.org/officeDocument/2006/relationships" id="260" r:id="R8b30d24015e4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9c66daebf4a49" /><Relationship Type="http://schemas.openxmlformats.org/officeDocument/2006/relationships/slide" Target="/ppt/slides/slide1.xml" Id="R6e3f3e39c2d64769" /><Relationship Type="http://schemas.openxmlformats.org/officeDocument/2006/relationships/slide" Target="/ppt/slides/slide2.xml" Id="R9352d11d625b4405" /><Relationship Type="http://schemas.openxmlformats.org/officeDocument/2006/relationships/slide" Target="/ppt/slides/slide3.xml" Id="R4ca29113ca474e32" /><Relationship Type="http://schemas.openxmlformats.org/officeDocument/2006/relationships/slide" Target="/ppt/slides/slide4.xml" Id="R882cea42bf8d48ec" /><Relationship Type="http://schemas.openxmlformats.org/officeDocument/2006/relationships/slide" Target="/ppt/slides/slide5.xml" Id="R8b30d24015e4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7d1e6df2747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4d0781d6a4a5b" /><Relationship Type="http://schemas.openxmlformats.org/officeDocument/2006/relationships/theme" Target="/ppt/slideMasters/theme/theme1.xml" Id="Rd0a66b67144a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4d0781d6a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d714a5462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5f61775d5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f6eea455d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1fa4e3d9f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b6d319ad4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HOLEN SIGVE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SIGVE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SIGVE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SIGVE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SIGVE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SIGVE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Ålgårdsvegen 1104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4334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78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969 271 877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SIGVE</a:t>
            </a:r>
          </a:p>
        </p:txBody>
      </p:sp>
    </p:spTree>
  </p:cSld>
  <p:clrMapOvr>
    <a:masterClrMapping xmlns:a="http://schemas.openxmlformats.org/drawingml/2006/main"/>
  </p:clrMapOvr>
</p:sld>
</file>