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68e84060d348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6320a805eb4c0c"/>
  </p:sldMasterIdLst>
  <p:sldIdLst>
    <p:sldId xmlns:r="http://schemas.openxmlformats.org/officeDocument/2006/relationships" id="256" r:id="R4f3a826f296348ed"/>
    <p:sldId xmlns:r="http://schemas.openxmlformats.org/officeDocument/2006/relationships" id="257" r:id="R75fc713300474d43"/>
    <p:sldId xmlns:r="http://schemas.openxmlformats.org/officeDocument/2006/relationships" id="258" r:id="R8a38c0528a2a453b"/>
    <p:sldId xmlns:r="http://schemas.openxmlformats.org/officeDocument/2006/relationships" id="259" r:id="R3328c97ed1054cd5"/>
    <p:sldId xmlns:r="http://schemas.openxmlformats.org/officeDocument/2006/relationships" id="260" r:id="Rc0771f8cbd4243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320a805eb4c0c" /><Relationship Type="http://schemas.openxmlformats.org/officeDocument/2006/relationships/slide" Target="/ppt/slides/slide1.xml" Id="R4f3a826f296348ed" /><Relationship Type="http://schemas.openxmlformats.org/officeDocument/2006/relationships/slide" Target="/ppt/slides/slide2.xml" Id="R75fc713300474d43" /><Relationship Type="http://schemas.openxmlformats.org/officeDocument/2006/relationships/slide" Target="/ppt/slides/slide3.xml" Id="R8a38c0528a2a453b" /><Relationship Type="http://schemas.openxmlformats.org/officeDocument/2006/relationships/slide" Target="/ppt/slides/slide4.xml" Id="R3328c97ed1054cd5" /><Relationship Type="http://schemas.openxmlformats.org/officeDocument/2006/relationships/slide" Target="/ppt/slides/slide5.xml" Id="Rc0771f8cbd4243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ad9a97a6d48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0c93d3e734d52" /><Relationship Type="http://schemas.openxmlformats.org/officeDocument/2006/relationships/theme" Target="/ppt/slideMasters/theme/theme1.xml" Id="R92e0307712aa4e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20c93d3e734d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6adb437ac40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0b39ed70b43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9309fd34e43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ee8a96d3a46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c77d4fe5c49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MASKINENTREPRENØR S. HAMMERSETH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S. HAMMERSETH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MASKINENTREPRENØR S. HAMMERSETH ble etablert [år] og holder til i Stavang.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S. HAMMERSETH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S. HAMMERSETH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S. HAMMERSETH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Stavøyvegen 527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6944 Stavang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74 85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969 410 737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S. HAMMERSETH</a:t>
            </a:r>
          </a:p>
        </p:txBody>
      </p:sp>
    </p:spTree>
  </p:cSld>
  <p:clrMapOvr>
    <a:masterClrMapping xmlns:a="http://schemas.openxmlformats.org/drawingml/2006/main"/>
  </p:clrMapOvr>
</p:sld>
</file>