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176fbded9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550987434490e"/>
  </p:sldMasterIdLst>
  <p:sldIdLst>
    <p:sldId xmlns:r="http://schemas.openxmlformats.org/officeDocument/2006/relationships" id="256" r:id="R8db7ba50ef424d6a"/>
    <p:sldId xmlns:r="http://schemas.openxmlformats.org/officeDocument/2006/relationships" id="257" r:id="R62d28174069f4e2b"/>
    <p:sldId xmlns:r="http://schemas.openxmlformats.org/officeDocument/2006/relationships" id="258" r:id="R05b03e8a3214498d"/>
    <p:sldId xmlns:r="http://schemas.openxmlformats.org/officeDocument/2006/relationships" id="259" r:id="Rd67a4d0e4c7e4bed"/>
    <p:sldId xmlns:r="http://schemas.openxmlformats.org/officeDocument/2006/relationships" id="260" r:id="R8083e89ce00a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550987434490e" /><Relationship Type="http://schemas.openxmlformats.org/officeDocument/2006/relationships/slide" Target="/ppt/slides/slide1.xml" Id="R8db7ba50ef424d6a" /><Relationship Type="http://schemas.openxmlformats.org/officeDocument/2006/relationships/slide" Target="/ppt/slides/slide2.xml" Id="R62d28174069f4e2b" /><Relationship Type="http://schemas.openxmlformats.org/officeDocument/2006/relationships/slide" Target="/ppt/slides/slide3.xml" Id="R05b03e8a3214498d" /><Relationship Type="http://schemas.openxmlformats.org/officeDocument/2006/relationships/slide" Target="/ppt/slides/slide4.xml" Id="Rd67a4d0e4c7e4bed" /><Relationship Type="http://schemas.openxmlformats.org/officeDocument/2006/relationships/slide" Target="/ppt/slides/slide5.xml" Id="R8083e89ce00a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9eee47796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2e0bc79564cf5" /><Relationship Type="http://schemas.openxmlformats.org/officeDocument/2006/relationships/theme" Target="/ppt/slideMasters/theme/theme1.xml" Id="R87a082e1d304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2e0bc7956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10d74caa2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4f01fc395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15da4be6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3b50e086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62f045c9a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MATHIAS AARØEN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MATHIAS AARØEN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MATHIAS AARØEN ble etablert [år] og holder til i Blaksæter.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MATHIAS AARØEN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MATHIAS AARØEN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MATHIAS AARØEN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Rosetvegen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6795 Blaksæter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969 631 008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MATHIAS AARØEN</a:t>
            </a:r>
          </a:p>
        </p:txBody>
      </p:sp>
    </p:spTree>
  </p:cSld>
  <p:clrMapOvr>
    <a:masterClrMapping xmlns:a="http://schemas.openxmlformats.org/drawingml/2006/main"/>
  </p:clrMapOvr>
</p:sld>
</file>