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cb61e0a45244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678e19f3404ca8"/>
  </p:sldMasterIdLst>
  <p:sldIdLst>
    <p:sldId xmlns:r="http://schemas.openxmlformats.org/officeDocument/2006/relationships" id="256" r:id="R570b15bc9400477e"/>
    <p:sldId xmlns:r="http://schemas.openxmlformats.org/officeDocument/2006/relationships" id="257" r:id="R9ca3b85d4e30415e"/>
    <p:sldId xmlns:r="http://schemas.openxmlformats.org/officeDocument/2006/relationships" id="258" r:id="R130ee798b8d44b53"/>
    <p:sldId xmlns:r="http://schemas.openxmlformats.org/officeDocument/2006/relationships" id="259" r:id="Rfb1e9528d5c54405"/>
    <p:sldId xmlns:r="http://schemas.openxmlformats.org/officeDocument/2006/relationships" id="260" r:id="R54bd1f63b3da4fc2"/>
    <p:sldId xmlns:r="http://schemas.openxmlformats.org/officeDocument/2006/relationships" id="261" r:id="Rca154d1b224447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678e19f3404ca8" /><Relationship Type="http://schemas.openxmlformats.org/officeDocument/2006/relationships/slide" Target="/ppt/slides/slide1.xml" Id="R570b15bc9400477e" /><Relationship Type="http://schemas.openxmlformats.org/officeDocument/2006/relationships/slide" Target="/ppt/slides/slide2.xml" Id="R9ca3b85d4e30415e" /><Relationship Type="http://schemas.openxmlformats.org/officeDocument/2006/relationships/slide" Target="/ppt/slides/slide3.xml" Id="R130ee798b8d44b53" /><Relationship Type="http://schemas.openxmlformats.org/officeDocument/2006/relationships/slide" Target="/ppt/slides/slide4.xml" Id="Rfb1e9528d5c54405" /><Relationship Type="http://schemas.openxmlformats.org/officeDocument/2006/relationships/slide" Target="/ppt/slides/slide5.xml" Id="R54bd1f63b3da4fc2" /><Relationship Type="http://schemas.openxmlformats.org/officeDocument/2006/relationships/slide" Target="/ppt/slides/slide6.xml" Id="Rca154d1b224447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2b373af4ed4e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50e54f72140e5" /><Relationship Type="http://schemas.openxmlformats.org/officeDocument/2006/relationships/theme" Target="/ppt/slideMasters/theme/theme1.xml" Id="Ref8745ab94f449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450e54f72140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38f08663644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fc7f2421e49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670f8b4764e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866f729ff49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7e3ff48af349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d496565c144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BRATTSET REGNSKAP, PER BRATTSET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BRATTSET REGNSKAP, PER BRATTSET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BRATTSET REGNSKAP, PER BRATTSET ble etablert [år] og holder til i Varteig.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BRATTSET REGNSKAP, PER BRATTSET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BRATTSET REGNSKAP, PER BRATTSET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BRATTSET REGNSKAP, PER BRATTSET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1 507 686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1 208 847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1 208 877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255 231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294 031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BRATTSET REGNSKAP, PER BRATTSET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Brenneveien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1735 Varteig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post@brattset.no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969 674 882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BRATTSET REGNSKAP, PER BRATTSET</a:t>
            </a:r>
          </a:p>
        </p:txBody>
      </p:sp>
    </p:spTree>
  </p:cSld>
  <p:clrMapOvr>
    <a:masterClrMapping xmlns:a="http://schemas.openxmlformats.org/drawingml/2006/main"/>
  </p:clrMapOvr>
</p:sld>
</file>