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6a02a98ed24f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6317bcd4a74b77"/>
  </p:sldMasterIdLst>
  <p:sldIdLst>
    <p:sldId xmlns:r="http://schemas.openxmlformats.org/officeDocument/2006/relationships" id="256" r:id="Rcf6eb77aa9f040c0"/>
    <p:sldId xmlns:r="http://schemas.openxmlformats.org/officeDocument/2006/relationships" id="257" r:id="R41eef83deaf049ff"/>
    <p:sldId xmlns:r="http://schemas.openxmlformats.org/officeDocument/2006/relationships" id="258" r:id="Rbf0c8058aaef40ed"/>
    <p:sldId xmlns:r="http://schemas.openxmlformats.org/officeDocument/2006/relationships" id="259" r:id="R61b75b5bb0e1443c"/>
    <p:sldId xmlns:r="http://schemas.openxmlformats.org/officeDocument/2006/relationships" id="260" r:id="R227192c8f30044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6317bcd4a74b77" /><Relationship Type="http://schemas.openxmlformats.org/officeDocument/2006/relationships/slide" Target="/ppt/slides/slide1.xml" Id="Rcf6eb77aa9f040c0" /><Relationship Type="http://schemas.openxmlformats.org/officeDocument/2006/relationships/slide" Target="/ppt/slides/slide2.xml" Id="R41eef83deaf049ff" /><Relationship Type="http://schemas.openxmlformats.org/officeDocument/2006/relationships/slide" Target="/ppt/slides/slide3.xml" Id="Rbf0c8058aaef40ed" /><Relationship Type="http://schemas.openxmlformats.org/officeDocument/2006/relationships/slide" Target="/ppt/slides/slide4.xml" Id="R61b75b5bb0e1443c" /><Relationship Type="http://schemas.openxmlformats.org/officeDocument/2006/relationships/slide" Target="/ppt/slides/slide5.xml" Id="R227192c8f30044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0118ee218c4c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316dbc0474841" /><Relationship Type="http://schemas.openxmlformats.org/officeDocument/2006/relationships/theme" Target="/ppt/slideMasters/theme/theme1.xml" Id="R8f64b8e5705f48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7316dbc04748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b3ba5e9cd41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ac562799b49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e96da877644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f3ea9b60641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8592aa4b846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HOFFART KJELL RUNAR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HOFFART KJELL RUNAR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HOFFART KJELL RUNAR ble etablert [år] og holder til i Åmot.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HOFFART KJELL RUNAR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HOFFART KJELL RUNAR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HOFFART KJELL RUNAR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Bendiksbyveien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3340 Åmot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969 942 097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HOFFART KJELL RUNAR</a:t>
            </a:r>
          </a:p>
        </p:txBody>
      </p:sp>
    </p:spTree>
  </p:cSld>
  <p:clrMapOvr>
    <a:masterClrMapping xmlns:a="http://schemas.openxmlformats.org/drawingml/2006/main"/>
  </p:clrMapOvr>
</p:sld>
</file>