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ddc06606c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2dadc66d24359"/>
  </p:sldMasterIdLst>
  <p:sldIdLst>
    <p:sldId xmlns:r="http://schemas.openxmlformats.org/officeDocument/2006/relationships" id="256" r:id="R190b09ab85f34411"/>
    <p:sldId xmlns:r="http://schemas.openxmlformats.org/officeDocument/2006/relationships" id="257" r:id="Rac070a4332f7453d"/>
    <p:sldId xmlns:r="http://schemas.openxmlformats.org/officeDocument/2006/relationships" id="258" r:id="R2b8bdd8e614c4fb7"/>
    <p:sldId xmlns:r="http://schemas.openxmlformats.org/officeDocument/2006/relationships" id="259" r:id="R2761718691e04c45"/>
    <p:sldId xmlns:r="http://schemas.openxmlformats.org/officeDocument/2006/relationships" id="260" r:id="R059dbcd8fdd0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2dadc66d24359" /><Relationship Type="http://schemas.openxmlformats.org/officeDocument/2006/relationships/slide" Target="/ppt/slides/slide1.xml" Id="R190b09ab85f34411" /><Relationship Type="http://schemas.openxmlformats.org/officeDocument/2006/relationships/slide" Target="/ppt/slides/slide2.xml" Id="Rac070a4332f7453d" /><Relationship Type="http://schemas.openxmlformats.org/officeDocument/2006/relationships/slide" Target="/ppt/slides/slide3.xml" Id="R2b8bdd8e614c4fb7" /><Relationship Type="http://schemas.openxmlformats.org/officeDocument/2006/relationships/slide" Target="/ppt/slides/slide4.xml" Id="R2761718691e04c45" /><Relationship Type="http://schemas.openxmlformats.org/officeDocument/2006/relationships/slide" Target="/ppt/slides/slide5.xml" Id="R059dbcd8fdd0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fb54f6461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588e50004bf5" /><Relationship Type="http://schemas.openxmlformats.org/officeDocument/2006/relationships/theme" Target="/ppt/slideMasters/theme/theme1.xml" Id="R08caf9615532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b588e5000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3ee3bbb3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220a5fe5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10cbc1b7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ab08c1f3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b77fbc07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LAURSEN ERIK BYGGMESTER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LAURSEN ERIK BYGGMESTER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LAURSEN ERIK BYGGMESTER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LAURSEN ERIK BYGGMESTER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LAURSEN ERIK BYGGMESTER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LAURSEN ERIK BYGGMESTER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Klokkergårdveien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69137099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erlaurse@online.no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thermografering.no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969 949 334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LAURSEN ERIK BYGGMESTER</a:t>
            </a:r>
          </a:p>
        </p:txBody>
      </p:sp>
    </p:spTree>
  </p:cSld>
  <p:clrMapOvr>
    <a:masterClrMapping xmlns:a="http://schemas.openxmlformats.org/drawingml/2006/main"/>
  </p:clrMapOvr>
</p:sld>
</file>