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6355e0bc6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aa14b86664ae5"/>
  </p:sldMasterIdLst>
  <p:sldIdLst>
    <p:sldId xmlns:r="http://schemas.openxmlformats.org/officeDocument/2006/relationships" id="256" r:id="R3cfd0c95345e4712"/>
    <p:sldId xmlns:r="http://schemas.openxmlformats.org/officeDocument/2006/relationships" id="257" r:id="R0b52ad8fe7ae4a7d"/>
    <p:sldId xmlns:r="http://schemas.openxmlformats.org/officeDocument/2006/relationships" id="258" r:id="R5b2b2e86e94848ef"/>
    <p:sldId xmlns:r="http://schemas.openxmlformats.org/officeDocument/2006/relationships" id="259" r:id="R0973e8ce14b44b66"/>
    <p:sldId xmlns:r="http://schemas.openxmlformats.org/officeDocument/2006/relationships" id="260" r:id="R752039b079d3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aa14b86664ae5" /><Relationship Type="http://schemas.openxmlformats.org/officeDocument/2006/relationships/slide" Target="/ppt/slides/slide1.xml" Id="R3cfd0c95345e4712" /><Relationship Type="http://schemas.openxmlformats.org/officeDocument/2006/relationships/slide" Target="/ppt/slides/slide2.xml" Id="R0b52ad8fe7ae4a7d" /><Relationship Type="http://schemas.openxmlformats.org/officeDocument/2006/relationships/slide" Target="/ppt/slides/slide3.xml" Id="R5b2b2e86e94848ef" /><Relationship Type="http://schemas.openxmlformats.org/officeDocument/2006/relationships/slide" Target="/ppt/slides/slide4.xml" Id="R0973e8ce14b44b66" /><Relationship Type="http://schemas.openxmlformats.org/officeDocument/2006/relationships/slide" Target="/ppt/slides/slide5.xml" Id="R752039b079d3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850644108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48720d3014f59" /><Relationship Type="http://schemas.openxmlformats.org/officeDocument/2006/relationships/theme" Target="/ppt/slideMasters/theme/theme1.xml" Id="R259ebec1f2f7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48720d301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c10f1f62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981777793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bda43770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4c37793c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ce65e381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ROAR OLSEN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OLSEN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OLSEN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OLSEN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OLSEN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Sømslia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53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969 951 355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ROAR OLSEN</a:t>
            </a:r>
          </a:p>
        </p:txBody>
      </p:sp>
    </p:spTree>
  </p:cSld>
  <p:clrMapOvr>
    <a:masterClrMapping xmlns:a="http://schemas.openxmlformats.org/drawingml/2006/main"/>
  </p:clrMapOvr>
</p:sld>
</file>