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49e9b54e4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8d0a4669f40dd"/>
  </p:sldMasterIdLst>
  <p:sldIdLst>
    <p:sldId xmlns:r="http://schemas.openxmlformats.org/officeDocument/2006/relationships" id="256" r:id="Rfaf8bcc568364f4e"/>
    <p:sldId xmlns:r="http://schemas.openxmlformats.org/officeDocument/2006/relationships" id="257" r:id="R022fb719788a473a"/>
    <p:sldId xmlns:r="http://schemas.openxmlformats.org/officeDocument/2006/relationships" id="258" r:id="R6df45d47db4a498c"/>
    <p:sldId xmlns:r="http://schemas.openxmlformats.org/officeDocument/2006/relationships" id="259" r:id="R07c89e15ee704cfc"/>
    <p:sldId xmlns:r="http://schemas.openxmlformats.org/officeDocument/2006/relationships" id="260" r:id="R2c3ed3bc6edd4c4d"/>
    <p:sldId xmlns:r="http://schemas.openxmlformats.org/officeDocument/2006/relationships" id="261" r:id="Rf3cc65fc01df41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8d0a4669f40dd" /><Relationship Type="http://schemas.openxmlformats.org/officeDocument/2006/relationships/slide" Target="/ppt/slides/slide1.xml" Id="Rfaf8bcc568364f4e" /><Relationship Type="http://schemas.openxmlformats.org/officeDocument/2006/relationships/slide" Target="/ppt/slides/slide2.xml" Id="R022fb719788a473a" /><Relationship Type="http://schemas.openxmlformats.org/officeDocument/2006/relationships/slide" Target="/ppt/slides/slide3.xml" Id="R6df45d47db4a498c" /><Relationship Type="http://schemas.openxmlformats.org/officeDocument/2006/relationships/slide" Target="/ppt/slides/slide4.xml" Id="R07c89e15ee704cfc" /><Relationship Type="http://schemas.openxmlformats.org/officeDocument/2006/relationships/slide" Target="/ppt/slides/slide5.xml" Id="R2c3ed3bc6edd4c4d" /><Relationship Type="http://schemas.openxmlformats.org/officeDocument/2006/relationships/slide" Target="/ppt/slides/slide6.xml" Id="Rf3cc65fc01df41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02e7d3b059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c18bc2eda4174" /><Relationship Type="http://schemas.openxmlformats.org/officeDocument/2006/relationships/theme" Target="/ppt/slideMasters/theme/theme1.xml" Id="R7be25446d8d7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c18bc2eda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2fc45979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91609d57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194aa50d45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d2d3714f7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86a3f4c6d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a3adb766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JØNHOLT GRAVESERVICE V/ROY JØNHO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Langangsvegen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969 964 023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JØNHOLT GRAVESERVICE V/ROY JØNHO</a:t>
            </a:r>
          </a:p>
        </p:txBody>
      </p:sp>
    </p:spTree>
  </p:cSld>
  <p:clrMapOvr>
    <a:masterClrMapping xmlns:a="http://schemas.openxmlformats.org/drawingml/2006/main"/>
  </p:clrMapOvr>
</p:sld>
</file>