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5fc76ebf5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fd8edf23644aa4"/>
  </p:sldMasterIdLst>
  <p:sldIdLst>
    <p:sldId xmlns:r="http://schemas.openxmlformats.org/officeDocument/2006/relationships" id="256" r:id="Rf0491ecf929f4d46"/>
    <p:sldId xmlns:r="http://schemas.openxmlformats.org/officeDocument/2006/relationships" id="257" r:id="R9657d74c4b884f94"/>
    <p:sldId xmlns:r="http://schemas.openxmlformats.org/officeDocument/2006/relationships" id="258" r:id="R7239283112e54e0f"/>
    <p:sldId xmlns:r="http://schemas.openxmlformats.org/officeDocument/2006/relationships" id="259" r:id="R04f833f07fbf46cd"/>
    <p:sldId xmlns:r="http://schemas.openxmlformats.org/officeDocument/2006/relationships" id="260" r:id="R81f2ac7a16f1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d8edf23644aa4" /><Relationship Type="http://schemas.openxmlformats.org/officeDocument/2006/relationships/slide" Target="/ppt/slides/slide1.xml" Id="Rf0491ecf929f4d46" /><Relationship Type="http://schemas.openxmlformats.org/officeDocument/2006/relationships/slide" Target="/ppt/slides/slide2.xml" Id="R9657d74c4b884f94" /><Relationship Type="http://schemas.openxmlformats.org/officeDocument/2006/relationships/slide" Target="/ppt/slides/slide3.xml" Id="R7239283112e54e0f" /><Relationship Type="http://schemas.openxmlformats.org/officeDocument/2006/relationships/slide" Target="/ppt/slides/slide4.xml" Id="R04f833f07fbf46cd" /><Relationship Type="http://schemas.openxmlformats.org/officeDocument/2006/relationships/slide" Target="/ppt/slides/slide5.xml" Id="R81f2ac7a16f1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309677e7a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3ad44d7845cc" /><Relationship Type="http://schemas.openxmlformats.org/officeDocument/2006/relationships/theme" Target="/ppt/slideMasters/theme/theme1.xml" Id="Recd9dc3b5d38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53ad44d78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b2091555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e512bdbe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b50f11d8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7d66f9b6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05e3f8c57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