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cb59c2045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b603a48ba4238"/>
  </p:sldMasterIdLst>
  <p:sldIdLst>
    <p:sldId xmlns:r="http://schemas.openxmlformats.org/officeDocument/2006/relationships" id="256" r:id="R92b520afed444d0e"/>
    <p:sldId xmlns:r="http://schemas.openxmlformats.org/officeDocument/2006/relationships" id="257" r:id="R3df0c07c46e44552"/>
    <p:sldId xmlns:r="http://schemas.openxmlformats.org/officeDocument/2006/relationships" id="258" r:id="R88ec7942412b4845"/>
    <p:sldId xmlns:r="http://schemas.openxmlformats.org/officeDocument/2006/relationships" id="259" r:id="R3403bd34a4ee452d"/>
    <p:sldId xmlns:r="http://schemas.openxmlformats.org/officeDocument/2006/relationships" id="260" r:id="R5832faf96cd9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b603a48ba4238" /><Relationship Type="http://schemas.openxmlformats.org/officeDocument/2006/relationships/slide" Target="/ppt/slides/slide1.xml" Id="R92b520afed444d0e" /><Relationship Type="http://schemas.openxmlformats.org/officeDocument/2006/relationships/slide" Target="/ppt/slides/slide2.xml" Id="R3df0c07c46e44552" /><Relationship Type="http://schemas.openxmlformats.org/officeDocument/2006/relationships/slide" Target="/ppt/slides/slide3.xml" Id="R88ec7942412b4845" /><Relationship Type="http://schemas.openxmlformats.org/officeDocument/2006/relationships/slide" Target="/ppt/slides/slide4.xml" Id="R3403bd34a4ee452d" /><Relationship Type="http://schemas.openxmlformats.org/officeDocument/2006/relationships/slide" Target="/ppt/slides/slide5.xml" Id="R5832faf96cd9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1322a5a96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fbaed75cc40c7" /><Relationship Type="http://schemas.openxmlformats.org/officeDocument/2006/relationships/theme" Target="/ppt/slideMasters/theme/theme1.xml" Id="R8d08a2aa5e27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fbaed75cc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3ee9cb33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4ecfc638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4875b56b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5a979919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b60333240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DEGVOLD BYGG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DEGVOLD BYGG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DEGVOLD BYGG ANS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DEGVOLD BYGG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DEGVOLD BYGG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DEGVOLD BYGG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Kronborgsæterlinna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66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969 976 110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DEGVOLD BYGG ANS</a:t>
            </a:r>
          </a:p>
        </p:txBody>
      </p:sp>
    </p:spTree>
  </p:cSld>
  <p:clrMapOvr>
    <a:masterClrMapping xmlns:a="http://schemas.openxmlformats.org/drawingml/2006/main"/>
  </p:clrMapOvr>
</p:sld>
</file>