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14642d35b540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473fc60dcc40d7"/>
  </p:sldMasterIdLst>
  <p:sldIdLst>
    <p:sldId xmlns:r="http://schemas.openxmlformats.org/officeDocument/2006/relationships" id="256" r:id="R8c0243ed43b94266"/>
    <p:sldId xmlns:r="http://schemas.openxmlformats.org/officeDocument/2006/relationships" id="257" r:id="R16ab14f8f42a45bd"/>
    <p:sldId xmlns:r="http://schemas.openxmlformats.org/officeDocument/2006/relationships" id="258" r:id="Rb62a58778f174d71"/>
    <p:sldId xmlns:r="http://schemas.openxmlformats.org/officeDocument/2006/relationships" id="259" r:id="Ra3fd213405614296"/>
    <p:sldId xmlns:r="http://schemas.openxmlformats.org/officeDocument/2006/relationships" id="260" r:id="Rb501aa48ca7747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473fc60dcc40d7" /><Relationship Type="http://schemas.openxmlformats.org/officeDocument/2006/relationships/slide" Target="/ppt/slides/slide1.xml" Id="R8c0243ed43b94266" /><Relationship Type="http://schemas.openxmlformats.org/officeDocument/2006/relationships/slide" Target="/ppt/slides/slide2.xml" Id="R16ab14f8f42a45bd" /><Relationship Type="http://schemas.openxmlformats.org/officeDocument/2006/relationships/slide" Target="/ppt/slides/slide3.xml" Id="Rb62a58778f174d71" /><Relationship Type="http://schemas.openxmlformats.org/officeDocument/2006/relationships/slide" Target="/ppt/slides/slide4.xml" Id="Ra3fd213405614296" /><Relationship Type="http://schemas.openxmlformats.org/officeDocument/2006/relationships/slide" Target="/ppt/slides/slide5.xml" Id="Rb501aa48ca7747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74497fa0048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5fdccd09e4bd5" /><Relationship Type="http://schemas.openxmlformats.org/officeDocument/2006/relationships/theme" Target="/ppt/slideMasters/theme/theme1.xml" Id="R2354c34a2c0f47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d5fdccd09e4b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ba04e060c4a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47f73264549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4a254b5aa40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bfdec52ff47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62f1629884b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DAG GRØNDALEN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DAG GRØNDALEN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DAG GRØNDALEN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DAG GRØNDALEN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DAG GRØNDALEN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DAG GRØNDALEN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2835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dag-gro@online.no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969 976 269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DAG GRØNDALEN</a:t>
            </a:r>
          </a:p>
        </p:txBody>
      </p:sp>
    </p:spTree>
  </p:cSld>
  <p:clrMapOvr>
    <a:masterClrMapping xmlns:a="http://schemas.openxmlformats.org/drawingml/2006/main"/>
  </p:clrMapOvr>
</p:sld>
</file>