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a09e516cef4a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ce171b0d94253"/>
  </p:sldMasterIdLst>
  <p:sldIdLst>
    <p:sldId xmlns:r="http://schemas.openxmlformats.org/officeDocument/2006/relationships" id="256" r:id="R93aa93772b69426a"/>
    <p:sldId xmlns:r="http://schemas.openxmlformats.org/officeDocument/2006/relationships" id="257" r:id="R5e1b59c9cae3485b"/>
    <p:sldId xmlns:r="http://schemas.openxmlformats.org/officeDocument/2006/relationships" id="258" r:id="Rd8cc928b6ebe4c04"/>
    <p:sldId xmlns:r="http://schemas.openxmlformats.org/officeDocument/2006/relationships" id="259" r:id="Rb2a2fcc9c40e42d2"/>
    <p:sldId xmlns:r="http://schemas.openxmlformats.org/officeDocument/2006/relationships" id="260" r:id="Rede8f5bbc0484d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ce171b0d94253" /><Relationship Type="http://schemas.openxmlformats.org/officeDocument/2006/relationships/slide" Target="/ppt/slides/slide1.xml" Id="R93aa93772b69426a" /><Relationship Type="http://schemas.openxmlformats.org/officeDocument/2006/relationships/slide" Target="/ppt/slides/slide2.xml" Id="R5e1b59c9cae3485b" /><Relationship Type="http://schemas.openxmlformats.org/officeDocument/2006/relationships/slide" Target="/ppt/slides/slide3.xml" Id="Rd8cc928b6ebe4c04" /><Relationship Type="http://schemas.openxmlformats.org/officeDocument/2006/relationships/slide" Target="/ppt/slides/slide4.xml" Id="Rb2a2fcc9c40e42d2" /><Relationship Type="http://schemas.openxmlformats.org/officeDocument/2006/relationships/slide" Target="/ppt/slides/slide5.xml" Id="Rede8f5bbc0484d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42cc57fb841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b921d3bcd48a2" /><Relationship Type="http://schemas.openxmlformats.org/officeDocument/2006/relationships/theme" Target="/ppt/slideMasters/theme/theme1.xml" Id="R0d4caef746c0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b921d3bcd48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54c1112b045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200dd6ade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76fa7723c4a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9ce8f14c247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ff0b3360342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BORGEDAL JAN ERIK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BORGEDAL JAN ERIK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BORGEDAL JAN ERIK ble etablert [år] og holder til i Fåvang.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BORGEDAL JAN ERIK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BORGEDAL JAN ERIK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BORGEDAL JAN ERIK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2634 Fåvang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28 07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969 977 109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BORGEDAL JAN ERIK</a:t>
            </a:r>
          </a:p>
        </p:txBody>
      </p:sp>
    </p:spTree>
  </p:cSld>
  <p:clrMapOvr>
    <a:masterClrMapping xmlns:a="http://schemas.openxmlformats.org/drawingml/2006/main"/>
  </p:clrMapOvr>
</p:sld>
</file>