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a21989ca3e44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40a569c0944776"/>
  </p:sldMasterIdLst>
  <p:sldIdLst>
    <p:sldId xmlns:r="http://schemas.openxmlformats.org/officeDocument/2006/relationships" id="256" r:id="R581b8929cf074e87"/>
    <p:sldId xmlns:r="http://schemas.openxmlformats.org/officeDocument/2006/relationships" id="257" r:id="R5203520d13654aff"/>
    <p:sldId xmlns:r="http://schemas.openxmlformats.org/officeDocument/2006/relationships" id="258" r:id="R7b5685e608034b79"/>
    <p:sldId xmlns:r="http://schemas.openxmlformats.org/officeDocument/2006/relationships" id="259" r:id="R6aab533629bb4542"/>
    <p:sldId xmlns:r="http://schemas.openxmlformats.org/officeDocument/2006/relationships" id="260" r:id="R7856a27cf9f34d75"/>
    <p:sldId xmlns:r="http://schemas.openxmlformats.org/officeDocument/2006/relationships" id="261" r:id="R71278b82e98a49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40a569c0944776" /><Relationship Type="http://schemas.openxmlformats.org/officeDocument/2006/relationships/slide" Target="/ppt/slides/slide1.xml" Id="R581b8929cf074e87" /><Relationship Type="http://schemas.openxmlformats.org/officeDocument/2006/relationships/slide" Target="/ppt/slides/slide2.xml" Id="R5203520d13654aff" /><Relationship Type="http://schemas.openxmlformats.org/officeDocument/2006/relationships/slide" Target="/ppt/slides/slide3.xml" Id="R7b5685e608034b79" /><Relationship Type="http://schemas.openxmlformats.org/officeDocument/2006/relationships/slide" Target="/ppt/slides/slide4.xml" Id="R6aab533629bb4542" /><Relationship Type="http://schemas.openxmlformats.org/officeDocument/2006/relationships/slide" Target="/ppt/slides/slide5.xml" Id="R7856a27cf9f34d75" /><Relationship Type="http://schemas.openxmlformats.org/officeDocument/2006/relationships/slide" Target="/ppt/slides/slide6.xml" Id="R71278b82e98a49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0a44f8032243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f957d43224e2c" /><Relationship Type="http://schemas.openxmlformats.org/officeDocument/2006/relationships/theme" Target="/ppt/slideMasters/theme/theme1.xml" Id="R89669d9d44d549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0f957d43224e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d6c6c4ab849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351cae3c9a4e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b932b2dd44f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16e677a3f74f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5be5db28847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e4f8251484b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FORSKNINGSSTIFTELSEN FAFO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FORSKNINGSSTIFTELSEN FAFO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FORSKNINGSSTIFTELSEN FAFO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FORSKNINGSSTIFTELSEN FAFO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FORSKNINGSSTIFTELSEN FAFO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FORSKNINGSSTIFTELSEN FAFO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13 997 000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−4 555 000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−4 168 000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59 571 000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67 477 000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FORSKNINGSSTIFTELSEN FAFO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Borggata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08 86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fafo@fafo.no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www.fafo.no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969 990 695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FORSKNINGSSTIFTELSEN FAFO</a:t>
            </a:r>
          </a:p>
        </p:txBody>
      </p:sp>
    </p:spTree>
  </p:cSld>
  <p:clrMapOvr>
    <a:masterClrMapping xmlns:a="http://schemas.openxmlformats.org/drawingml/2006/main"/>
  </p:clrMapOvr>
</p:sld>
</file>