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0468dba38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30fff0dc9425f"/>
  </p:sldMasterIdLst>
  <p:sldIdLst>
    <p:sldId xmlns:r="http://schemas.openxmlformats.org/officeDocument/2006/relationships" id="256" r:id="Rc8517909b972489d"/>
    <p:sldId xmlns:r="http://schemas.openxmlformats.org/officeDocument/2006/relationships" id="257" r:id="Rfa66c5379c164eaa"/>
    <p:sldId xmlns:r="http://schemas.openxmlformats.org/officeDocument/2006/relationships" id="258" r:id="R4af1ba65b3be4cd7"/>
    <p:sldId xmlns:r="http://schemas.openxmlformats.org/officeDocument/2006/relationships" id="259" r:id="R47adf3c4aaa24427"/>
    <p:sldId xmlns:r="http://schemas.openxmlformats.org/officeDocument/2006/relationships" id="260" r:id="R80d6f842fc394fa3"/>
    <p:sldId xmlns:r="http://schemas.openxmlformats.org/officeDocument/2006/relationships" id="261" r:id="R5e587f4bf0f0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30fff0dc9425f" /><Relationship Type="http://schemas.openxmlformats.org/officeDocument/2006/relationships/slide" Target="/ppt/slides/slide1.xml" Id="Rc8517909b972489d" /><Relationship Type="http://schemas.openxmlformats.org/officeDocument/2006/relationships/slide" Target="/ppt/slides/slide2.xml" Id="Rfa66c5379c164eaa" /><Relationship Type="http://schemas.openxmlformats.org/officeDocument/2006/relationships/slide" Target="/ppt/slides/slide3.xml" Id="R4af1ba65b3be4cd7" /><Relationship Type="http://schemas.openxmlformats.org/officeDocument/2006/relationships/slide" Target="/ppt/slides/slide4.xml" Id="R47adf3c4aaa24427" /><Relationship Type="http://schemas.openxmlformats.org/officeDocument/2006/relationships/slide" Target="/ppt/slides/slide5.xml" Id="R80d6f842fc394fa3" /><Relationship Type="http://schemas.openxmlformats.org/officeDocument/2006/relationships/slide" Target="/ppt/slides/slide6.xml" Id="R5e587f4bf0f0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c9c21c3ed045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459e23377410a" /><Relationship Type="http://schemas.openxmlformats.org/officeDocument/2006/relationships/theme" Target="/ppt/slideMasters/theme/theme1.xml" Id="R1be0d11c97ee45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459e2337741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0b5e9b81641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62ce4dca49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353f62c79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4dc20abf9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8c733f4804b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8216d867d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