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8b2342c33441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5fdb426444c0f"/>
  </p:sldMasterIdLst>
  <p:sldIdLst>
    <p:sldId xmlns:r="http://schemas.openxmlformats.org/officeDocument/2006/relationships" id="256" r:id="R83d2e52a2b784320"/>
    <p:sldId xmlns:r="http://schemas.openxmlformats.org/officeDocument/2006/relationships" id="257" r:id="R664894f9f20c45ae"/>
    <p:sldId xmlns:r="http://schemas.openxmlformats.org/officeDocument/2006/relationships" id="258" r:id="Rbd673c31dcb74363"/>
    <p:sldId xmlns:r="http://schemas.openxmlformats.org/officeDocument/2006/relationships" id="259" r:id="Rf708175771094037"/>
    <p:sldId xmlns:r="http://schemas.openxmlformats.org/officeDocument/2006/relationships" id="260" r:id="R33ca454d796442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5fdb426444c0f" /><Relationship Type="http://schemas.openxmlformats.org/officeDocument/2006/relationships/slide" Target="/ppt/slides/slide1.xml" Id="R83d2e52a2b784320" /><Relationship Type="http://schemas.openxmlformats.org/officeDocument/2006/relationships/slide" Target="/ppt/slides/slide2.xml" Id="R664894f9f20c45ae" /><Relationship Type="http://schemas.openxmlformats.org/officeDocument/2006/relationships/slide" Target="/ppt/slides/slide3.xml" Id="Rbd673c31dcb74363" /><Relationship Type="http://schemas.openxmlformats.org/officeDocument/2006/relationships/slide" Target="/ppt/slides/slide4.xml" Id="Rf708175771094037" /><Relationship Type="http://schemas.openxmlformats.org/officeDocument/2006/relationships/slide" Target="/ppt/slides/slide5.xml" Id="R33ca454d796442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666c99e8040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7aa9913f64030" /><Relationship Type="http://schemas.openxmlformats.org/officeDocument/2006/relationships/theme" Target="/ppt/slideMasters/theme/theme1.xml" Id="Rbc2254e8596b47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7aa9913f640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cab745b8046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3809f1e5548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672d112b84e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7235b75864c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e644a36d742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HÅKON VEISTEN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VEISTEN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VEISTEN ble etablert [år] og holder til i Hakadal.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VEISTEN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VEISTEN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VEISTEN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Bliksrudstubben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1484 Hakadal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25 09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hakon@veisten.no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970 016 651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VEISTEN</a:t>
            </a:r>
          </a:p>
        </p:txBody>
      </p:sp>
    </p:spTree>
  </p:cSld>
  <p:clrMapOvr>
    <a:masterClrMapping xmlns:a="http://schemas.openxmlformats.org/drawingml/2006/main"/>
  </p:clrMapOvr>
</p:sld>
</file>