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e222edc4d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ff51c891d4e7f"/>
  </p:sldMasterIdLst>
  <p:sldIdLst>
    <p:sldId xmlns:r="http://schemas.openxmlformats.org/officeDocument/2006/relationships" id="256" r:id="Rc688f129f6904bc7"/>
    <p:sldId xmlns:r="http://schemas.openxmlformats.org/officeDocument/2006/relationships" id="257" r:id="R6cc73bd51bc444eb"/>
    <p:sldId xmlns:r="http://schemas.openxmlformats.org/officeDocument/2006/relationships" id="258" r:id="R78b7169855bd4cd6"/>
    <p:sldId xmlns:r="http://schemas.openxmlformats.org/officeDocument/2006/relationships" id="259" r:id="Rfdc8efe178394231"/>
    <p:sldId xmlns:r="http://schemas.openxmlformats.org/officeDocument/2006/relationships" id="260" r:id="R515ee423c22d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ff51c891d4e7f" /><Relationship Type="http://schemas.openxmlformats.org/officeDocument/2006/relationships/slide" Target="/ppt/slides/slide1.xml" Id="Rc688f129f6904bc7" /><Relationship Type="http://schemas.openxmlformats.org/officeDocument/2006/relationships/slide" Target="/ppt/slides/slide2.xml" Id="R6cc73bd51bc444eb" /><Relationship Type="http://schemas.openxmlformats.org/officeDocument/2006/relationships/slide" Target="/ppt/slides/slide3.xml" Id="R78b7169855bd4cd6" /><Relationship Type="http://schemas.openxmlformats.org/officeDocument/2006/relationships/slide" Target="/ppt/slides/slide4.xml" Id="Rfdc8efe178394231" /><Relationship Type="http://schemas.openxmlformats.org/officeDocument/2006/relationships/slide" Target="/ppt/slides/slide5.xml" Id="R515ee423c22d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cb2f442e5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f82cb7b44e84" /><Relationship Type="http://schemas.openxmlformats.org/officeDocument/2006/relationships/theme" Target="/ppt/slideMasters/theme/theme1.xml" Id="R933b9721688e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6f82cb7b4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f8e19cca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c3dc4457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e68be0db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e0789291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6b2132d76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BERNT SANDSTRØM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BERNT SANDSTRØM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BERNT SANDSTRØM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BERNT SANDSTRØM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BERNT SANDSTRØM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BERNT SANDSTRØM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97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BERNT SANDSTRØM</a:t>
            </a:r>
          </a:p>
        </p:txBody>
      </p:sp>
    </p:spTree>
  </p:cSld>
  <p:clrMapOvr>
    <a:masterClrMapping xmlns:a="http://schemas.openxmlformats.org/drawingml/2006/main"/>
  </p:clrMapOvr>
</p:sld>
</file>