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459f58b2644a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72bd382e7c4789"/>
  </p:sldMasterIdLst>
  <p:sldIdLst>
    <p:sldId xmlns:r="http://schemas.openxmlformats.org/officeDocument/2006/relationships" id="256" r:id="Rf27b9356e22b4f94"/>
    <p:sldId xmlns:r="http://schemas.openxmlformats.org/officeDocument/2006/relationships" id="257" r:id="Re5cacefb22604ee1"/>
    <p:sldId xmlns:r="http://schemas.openxmlformats.org/officeDocument/2006/relationships" id="258" r:id="R9b9168c4634c4a33"/>
    <p:sldId xmlns:r="http://schemas.openxmlformats.org/officeDocument/2006/relationships" id="259" r:id="R059a6f88ac234237"/>
    <p:sldId xmlns:r="http://schemas.openxmlformats.org/officeDocument/2006/relationships" id="260" r:id="R3e301ecc943043ab"/>
    <p:sldId xmlns:r="http://schemas.openxmlformats.org/officeDocument/2006/relationships" id="261" r:id="Ra5ffce38d6fd46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2bd382e7c4789" /><Relationship Type="http://schemas.openxmlformats.org/officeDocument/2006/relationships/slide" Target="/ppt/slides/slide1.xml" Id="Rf27b9356e22b4f94" /><Relationship Type="http://schemas.openxmlformats.org/officeDocument/2006/relationships/slide" Target="/ppt/slides/slide2.xml" Id="Re5cacefb22604ee1" /><Relationship Type="http://schemas.openxmlformats.org/officeDocument/2006/relationships/slide" Target="/ppt/slides/slide3.xml" Id="R9b9168c4634c4a33" /><Relationship Type="http://schemas.openxmlformats.org/officeDocument/2006/relationships/slide" Target="/ppt/slides/slide4.xml" Id="R059a6f88ac234237" /><Relationship Type="http://schemas.openxmlformats.org/officeDocument/2006/relationships/slide" Target="/ppt/slides/slide5.xml" Id="R3e301ecc943043ab" /><Relationship Type="http://schemas.openxmlformats.org/officeDocument/2006/relationships/slide" Target="/ppt/slides/slide6.xml" Id="Ra5ffce38d6fd46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fc53e7a2a043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428ef5df34208" /><Relationship Type="http://schemas.openxmlformats.org/officeDocument/2006/relationships/theme" Target="/ppt/slideMasters/theme/theme1.xml" Id="Rde1e08f8385449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6428ef5df342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e13ff09a542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91c3209304a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ebe94183446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6d054c8764f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46fe694a14b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889ac4f124f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EIDSBERG HERREDS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EIDSBERG HERREDS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EIDSBERG HERREDS REGNSKAPSLAG SA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EIDSBERG HERREDS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EIDSBERG HERREDS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EIDSBERG HERREDS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6 528 957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−696 846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−624 441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2 480 813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4 280 510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EIDSBERG HERREDS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 H Mysens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10 78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post@ehrmysen.no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www.ehrmysen.no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970 025 510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EIDSBERG HERREDS REGNSKAPSLAG SA</a:t>
            </a:r>
          </a:p>
        </p:txBody>
      </p:sp>
    </p:spTree>
  </p:cSld>
  <p:clrMapOvr>
    <a:masterClrMapping xmlns:a="http://schemas.openxmlformats.org/drawingml/2006/main"/>
  </p:clrMapOvr>
</p:sld>
</file>