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736b7665c4e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5b0d258be4dc9"/>
  </p:sldMasterIdLst>
  <p:sldIdLst>
    <p:sldId xmlns:r="http://schemas.openxmlformats.org/officeDocument/2006/relationships" id="256" r:id="R5f1eddbaacd84869"/>
    <p:sldId xmlns:r="http://schemas.openxmlformats.org/officeDocument/2006/relationships" id="257" r:id="Rb4b01b7e26bc423f"/>
    <p:sldId xmlns:r="http://schemas.openxmlformats.org/officeDocument/2006/relationships" id="258" r:id="R8b40455b95954ed6"/>
    <p:sldId xmlns:r="http://schemas.openxmlformats.org/officeDocument/2006/relationships" id="259" r:id="Rd89b41ca43594ad9"/>
    <p:sldId xmlns:r="http://schemas.openxmlformats.org/officeDocument/2006/relationships" id="260" r:id="R6a9c2baefa464635"/>
    <p:sldId xmlns:r="http://schemas.openxmlformats.org/officeDocument/2006/relationships" id="261" r:id="R9aec48dca931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5b0d258be4dc9" /><Relationship Type="http://schemas.openxmlformats.org/officeDocument/2006/relationships/slide" Target="/ppt/slides/slide1.xml" Id="R5f1eddbaacd84869" /><Relationship Type="http://schemas.openxmlformats.org/officeDocument/2006/relationships/slide" Target="/ppt/slides/slide2.xml" Id="Rb4b01b7e26bc423f" /><Relationship Type="http://schemas.openxmlformats.org/officeDocument/2006/relationships/slide" Target="/ppt/slides/slide3.xml" Id="R8b40455b95954ed6" /><Relationship Type="http://schemas.openxmlformats.org/officeDocument/2006/relationships/slide" Target="/ppt/slides/slide4.xml" Id="Rd89b41ca43594ad9" /><Relationship Type="http://schemas.openxmlformats.org/officeDocument/2006/relationships/slide" Target="/ppt/slides/slide5.xml" Id="R6a9c2baefa464635" /><Relationship Type="http://schemas.openxmlformats.org/officeDocument/2006/relationships/slide" Target="/ppt/slides/slide6.xml" Id="R9aec48dca931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1d30ded7a46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adc81e95b419b" /><Relationship Type="http://schemas.openxmlformats.org/officeDocument/2006/relationships/theme" Target="/ppt/slideMasters/theme/theme1.xml" Id="Re695456634c448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adc81e95b41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235652a247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48ed633a9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17db3ea2d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8f8520688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4ecadcf0c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f68a481b2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GENO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GENO SA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495 051 000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245 639 000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403 671 000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post@geno.no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www.geno.no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970 028 935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GENO SA</a:t>
            </a:r>
          </a:p>
        </p:txBody>
      </p:sp>
    </p:spTree>
  </p:cSld>
  <p:clrMapOvr>
    <a:masterClrMapping xmlns:a="http://schemas.openxmlformats.org/drawingml/2006/main"/>
  </p:clrMapOvr>
</p:sld>
</file>