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ed00a2eef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3b1beecec4935"/>
  </p:sldMasterIdLst>
  <p:sldIdLst>
    <p:sldId xmlns:r="http://schemas.openxmlformats.org/officeDocument/2006/relationships" id="256" r:id="Rabb1f0dd2c374616"/>
    <p:sldId xmlns:r="http://schemas.openxmlformats.org/officeDocument/2006/relationships" id="257" r:id="R49a3b28e3e9f48e4"/>
    <p:sldId xmlns:r="http://schemas.openxmlformats.org/officeDocument/2006/relationships" id="258" r:id="Re7e866f17cbe4308"/>
    <p:sldId xmlns:r="http://schemas.openxmlformats.org/officeDocument/2006/relationships" id="259" r:id="Rde0a7df5d499471b"/>
    <p:sldId xmlns:r="http://schemas.openxmlformats.org/officeDocument/2006/relationships" id="260" r:id="Rc1d43f8ec737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3b1beecec4935" /><Relationship Type="http://schemas.openxmlformats.org/officeDocument/2006/relationships/slide" Target="/ppt/slides/slide1.xml" Id="Rabb1f0dd2c374616" /><Relationship Type="http://schemas.openxmlformats.org/officeDocument/2006/relationships/slide" Target="/ppt/slides/slide2.xml" Id="R49a3b28e3e9f48e4" /><Relationship Type="http://schemas.openxmlformats.org/officeDocument/2006/relationships/slide" Target="/ppt/slides/slide3.xml" Id="Re7e866f17cbe4308" /><Relationship Type="http://schemas.openxmlformats.org/officeDocument/2006/relationships/slide" Target="/ppt/slides/slide4.xml" Id="Rde0a7df5d499471b" /><Relationship Type="http://schemas.openxmlformats.org/officeDocument/2006/relationships/slide" Target="/ppt/slides/slide5.xml" Id="Rc1d43f8ec737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9418b0e2a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14fd54de41a6" /><Relationship Type="http://schemas.openxmlformats.org/officeDocument/2006/relationships/theme" Target="/ppt/slideMasters/theme/theme1.xml" Id="R8628de495133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a14fd54de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78ce9c78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cfb03f87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70ac7804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51bd94bd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469cae78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SLETTEN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SLETTEN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SLETTEN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SLETTEN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SLETTEN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SLETTEN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Båbergsgutua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55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970 041 591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SLETTEN</a:t>
            </a:r>
          </a:p>
        </p:txBody>
      </p:sp>
    </p:spTree>
  </p:cSld>
  <p:clrMapOvr>
    <a:masterClrMapping xmlns:a="http://schemas.openxmlformats.org/drawingml/2006/main"/>
  </p:clrMapOvr>
</p:sld>
</file>