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3a1fc3353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f1caa860c42ce"/>
  </p:sldMasterIdLst>
  <p:sldIdLst>
    <p:sldId xmlns:r="http://schemas.openxmlformats.org/officeDocument/2006/relationships" id="256" r:id="Raa2d1f784360463d"/>
    <p:sldId xmlns:r="http://schemas.openxmlformats.org/officeDocument/2006/relationships" id="257" r:id="R1e5b1f00f1ec406a"/>
    <p:sldId xmlns:r="http://schemas.openxmlformats.org/officeDocument/2006/relationships" id="258" r:id="Ra1f89935cabd4eb4"/>
    <p:sldId xmlns:r="http://schemas.openxmlformats.org/officeDocument/2006/relationships" id="259" r:id="R76004aa880cb4ac9"/>
    <p:sldId xmlns:r="http://schemas.openxmlformats.org/officeDocument/2006/relationships" id="260" r:id="Rdbd4d65b61f6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f1caa860c42ce" /><Relationship Type="http://schemas.openxmlformats.org/officeDocument/2006/relationships/slide" Target="/ppt/slides/slide1.xml" Id="Raa2d1f784360463d" /><Relationship Type="http://schemas.openxmlformats.org/officeDocument/2006/relationships/slide" Target="/ppt/slides/slide2.xml" Id="R1e5b1f00f1ec406a" /><Relationship Type="http://schemas.openxmlformats.org/officeDocument/2006/relationships/slide" Target="/ppt/slides/slide3.xml" Id="Ra1f89935cabd4eb4" /><Relationship Type="http://schemas.openxmlformats.org/officeDocument/2006/relationships/slide" Target="/ppt/slides/slide4.xml" Id="R76004aa880cb4ac9" /><Relationship Type="http://schemas.openxmlformats.org/officeDocument/2006/relationships/slide" Target="/ppt/slides/slide5.xml" Id="Rdbd4d65b61f6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b3b142502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f35f225dd47a3" /><Relationship Type="http://schemas.openxmlformats.org/officeDocument/2006/relationships/theme" Target="/ppt/slideMasters/theme/theme1.xml" Id="Rac48d2440250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f35f225dd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3a9ddec6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f06ca2fc0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2c12fc17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984eae35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912371482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ABRAHAMSEN TORE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TORE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TORE ble etablert [år] og holder til i Skåtøy.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TORE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TORE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TORE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Skåtøyveien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3780 Skåtøy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970 046 666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ABRAHAMSEN TORE</a:t>
            </a:r>
          </a:p>
        </p:txBody>
      </p:sp>
    </p:spTree>
  </p:cSld>
  <p:clrMapOvr>
    <a:masterClrMapping xmlns:a="http://schemas.openxmlformats.org/drawingml/2006/main"/>
  </p:clrMapOvr>
</p:sld>
</file>