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41feb4837e4b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febf0ce215489c"/>
  </p:sldMasterIdLst>
  <p:sldIdLst>
    <p:sldId xmlns:r="http://schemas.openxmlformats.org/officeDocument/2006/relationships" id="256" r:id="Re3fde2c7bf004f5c"/>
    <p:sldId xmlns:r="http://schemas.openxmlformats.org/officeDocument/2006/relationships" id="257" r:id="R70cb2735bffe4d3e"/>
    <p:sldId xmlns:r="http://schemas.openxmlformats.org/officeDocument/2006/relationships" id="258" r:id="Rfb38de82645743a5"/>
    <p:sldId xmlns:r="http://schemas.openxmlformats.org/officeDocument/2006/relationships" id="259" r:id="R8a2dc245382c4915"/>
    <p:sldId xmlns:r="http://schemas.openxmlformats.org/officeDocument/2006/relationships" id="260" r:id="R78dd876d2e61437d"/>
    <p:sldId xmlns:r="http://schemas.openxmlformats.org/officeDocument/2006/relationships" id="261" r:id="R00980578e94944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ebf0ce215489c" /><Relationship Type="http://schemas.openxmlformats.org/officeDocument/2006/relationships/slide" Target="/ppt/slides/slide1.xml" Id="Re3fde2c7bf004f5c" /><Relationship Type="http://schemas.openxmlformats.org/officeDocument/2006/relationships/slide" Target="/ppt/slides/slide2.xml" Id="R70cb2735bffe4d3e" /><Relationship Type="http://schemas.openxmlformats.org/officeDocument/2006/relationships/slide" Target="/ppt/slides/slide3.xml" Id="Rfb38de82645743a5" /><Relationship Type="http://schemas.openxmlformats.org/officeDocument/2006/relationships/slide" Target="/ppt/slides/slide4.xml" Id="R8a2dc245382c4915" /><Relationship Type="http://schemas.openxmlformats.org/officeDocument/2006/relationships/slide" Target="/ppt/slides/slide5.xml" Id="R78dd876d2e61437d" /><Relationship Type="http://schemas.openxmlformats.org/officeDocument/2006/relationships/slide" Target="/ppt/slides/slide6.xml" Id="R00980578e94944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2e4c0f71c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4d63b91624533" /><Relationship Type="http://schemas.openxmlformats.org/officeDocument/2006/relationships/theme" Target="/ppt/slideMasters/theme/theme1.xml" Id="R2f3974a62a9f47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4d63b916245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846081a4a43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087dbe8a348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8f53fe7f646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4744cd7c6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2204110ca4f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db459ca9341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MYHRE MASKIN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Nysætervegen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5410 Sagvåg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49 46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post@myhremaskin.no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www.myhremaskin.no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970 052 267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MASKIN</a:t>
            </a:r>
          </a:p>
        </p:txBody>
      </p:sp>
    </p:spTree>
  </p:cSld>
  <p:clrMapOvr>
    <a:masterClrMapping xmlns:a="http://schemas.openxmlformats.org/drawingml/2006/main"/>
  </p:clrMapOvr>
</p:sld>
</file>