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94cfda374f45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ef5b1b4acc46cf"/>
  </p:sldMasterIdLst>
  <p:sldIdLst>
    <p:sldId xmlns:r="http://schemas.openxmlformats.org/officeDocument/2006/relationships" id="256" r:id="Raf462e133c854bc5"/>
    <p:sldId xmlns:r="http://schemas.openxmlformats.org/officeDocument/2006/relationships" id="257" r:id="R57aa0a50d8da4370"/>
    <p:sldId xmlns:r="http://schemas.openxmlformats.org/officeDocument/2006/relationships" id="258" r:id="Rf863d802748341c5"/>
    <p:sldId xmlns:r="http://schemas.openxmlformats.org/officeDocument/2006/relationships" id="259" r:id="R6cca68dacdf54418"/>
    <p:sldId xmlns:r="http://schemas.openxmlformats.org/officeDocument/2006/relationships" id="260" r:id="R1806eb9ab86b461c"/>
    <p:sldId xmlns:r="http://schemas.openxmlformats.org/officeDocument/2006/relationships" id="261" r:id="Rfdc5f019def142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ef5b1b4acc46cf" /><Relationship Type="http://schemas.openxmlformats.org/officeDocument/2006/relationships/slide" Target="/ppt/slides/slide1.xml" Id="Raf462e133c854bc5" /><Relationship Type="http://schemas.openxmlformats.org/officeDocument/2006/relationships/slide" Target="/ppt/slides/slide2.xml" Id="R57aa0a50d8da4370" /><Relationship Type="http://schemas.openxmlformats.org/officeDocument/2006/relationships/slide" Target="/ppt/slides/slide3.xml" Id="Rf863d802748341c5" /><Relationship Type="http://schemas.openxmlformats.org/officeDocument/2006/relationships/slide" Target="/ppt/slides/slide4.xml" Id="R6cca68dacdf54418" /><Relationship Type="http://schemas.openxmlformats.org/officeDocument/2006/relationships/slide" Target="/ppt/slides/slide5.xml" Id="R1806eb9ab86b461c" /><Relationship Type="http://schemas.openxmlformats.org/officeDocument/2006/relationships/slide" Target="/ppt/slides/slide6.xml" Id="Rfdc5f019def142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53acb9734244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68319134e4a32" /><Relationship Type="http://schemas.openxmlformats.org/officeDocument/2006/relationships/theme" Target="/ppt/slideMasters/theme/theme1.xml" Id="Re250961bcebf43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f68319134e4a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efb9a47cd947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9c559f3db84e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922403d71c43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11cfa7aca042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60c2c2fa3444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82ebe9ab943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GRINDHEIM REKNESKAPSKONTOR Åge Grindheim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GRINDHEIM REKNESKAPSKONTOR Åge Grindheim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GRINDHEIM REKNESKAPSKONTOR Åge Grindheim ble etablert [år] og holder til i Etne.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GRINDHEIM REKNESKAPSKONTOR Åge Grindheim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GRINDHEIM REKNESKAPSKONTOR Åge Grindheim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GRINDHEIM REKNESKAPSKONTOR Åge Grindheim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2 409 049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661 210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661 754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118 731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506 753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GRINDHEIM REKNESKAPSKONTOR Åge Grindheim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Grindheimsvegen 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5590 Etne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75 62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970 054 219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GRINDHEIM REKNESKAPSKONTOR Åge Grindheim</a:t>
            </a:r>
          </a:p>
        </p:txBody>
      </p:sp>
    </p:spTree>
  </p:cSld>
  <p:clrMapOvr>
    <a:masterClrMapping xmlns:a="http://schemas.openxmlformats.org/drawingml/2006/main"/>
  </p:clrMapOvr>
</p:sld>
</file>