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1df1a8e04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9dd5c3d474b00"/>
  </p:sldMasterIdLst>
  <p:sldIdLst>
    <p:sldId xmlns:r="http://schemas.openxmlformats.org/officeDocument/2006/relationships" id="256" r:id="R6982c16f62da48b8"/>
    <p:sldId xmlns:r="http://schemas.openxmlformats.org/officeDocument/2006/relationships" id="257" r:id="Ra53e245fe3cc476d"/>
    <p:sldId xmlns:r="http://schemas.openxmlformats.org/officeDocument/2006/relationships" id="258" r:id="Re0afffd540664fb4"/>
    <p:sldId xmlns:r="http://schemas.openxmlformats.org/officeDocument/2006/relationships" id="259" r:id="R4a0a827ccf6b4afa"/>
    <p:sldId xmlns:r="http://schemas.openxmlformats.org/officeDocument/2006/relationships" id="260" r:id="Rf2cd113aa017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9dd5c3d474b00" /><Relationship Type="http://schemas.openxmlformats.org/officeDocument/2006/relationships/slide" Target="/ppt/slides/slide1.xml" Id="R6982c16f62da48b8" /><Relationship Type="http://schemas.openxmlformats.org/officeDocument/2006/relationships/slide" Target="/ppt/slides/slide2.xml" Id="Ra53e245fe3cc476d" /><Relationship Type="http://schemas.openxmlformats.org/officeDocument/2006/relationships/slide" Target="/ppt/slides/slide3.xml" Id="Re0afffd540664fb4" /><Relationship Type="http://schemas.openxmlformats.org/officeDocument/2006/relationships/slide" Target="/ppt/slides/slide4.xml" Id="R4a0a827ccf6b4afa" /><Relationship Type="http://schemas.openxmlformats.org/officeDocument/2006/relationships/slide" Target="/ppt/slides/slide5.xml" Id="Rf2cd113aa017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d77076e6a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2d2eb5cf14147" /><Relationship Type="http://schemas.openxmlformats.org/officeDocument/2006/relationships/theme" Target="/ppt/slideMasters/theme/theme1.xml" Id="R599dc8ee3f35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2d2eb5cf1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a6dff4d48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a3902faa1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9367de98d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78110b84d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e86457cc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JARL INGE HAUKÅS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 INGE HAUKÅS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 INGE HAUKÅS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 INGE HAUKÅS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 INGE HAUKÅS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 INGE HAUKÅS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veg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29 69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970 063 072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JARL INGE HAUKÅS</a:t>
            </a:r>
          </a:p>
        </p:txBody>
      </p:sp>
    </p:spTree>
  </p:cSld>
  <p:clrMapOvr>
    <a:masterClrMapping xmlns:a="http://schemas.openxmlformats.org/drawingml/2006/main"/>
  </p:clrMapOvr>
</p:sld>
</file>