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62ca8c7da4f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31655c95eb4815"/>
  </p:sldMasterIdLst>
  <p:sldIdLst>
    <p:sldId xmlns:r="http://schemas.openxmlformats.org/officeDocument/2006/relationships" id="256" r:id="R0ac11ac74af440c0"/>
    <p:sldId xmlns:r="http://schemas.openxmlformats.org/officeDocument/2006/relationships" id="257" r:id="R22ef67206afb4087"/>
    <p:sldId xmlns:r="http://schemas.openxmlformats.org/officeDocument/2006/relationships" id="258" r:id="Rf0d5a5771f7a439f"/>
    <p:sldId xmlns:r="http://schemas.openxmlformats.org/officeDocument/2006/relationships" id="259" r:id="Rb33f7f8205b84ed8"/>
    <p:sldId xmlns:r="http://schemas.openxmlformats.org/officeDocument/2006/relationships" id="260" r:id="Rdedd71ee8a4a47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1655c95eb4815" /><Relationship Type="http://schemas.openxmlformats.org/officeDocument/2006/relationships/slide" Target="/ppt/slides/slide1.xml" Id="R0ac11ac74af440c0" /><Relationship Type="http://schemas.openxmlformats.org/officeDocument/2006/relationships/slide" Target="/ppt/slides/slide2.xml" Id="R22ef67206afb4087" /><Relationship Type="http://schemas.openxmlformats.org/officeDocument/2006/relationships/slide" Target="/ppt/slides/slide3.xml" Id="Rf0d5a5771f7a439f" /><Relationship Type="http://schemas.openxmlformats.org/officeDocument/2006/relationships/slide" Target="/ppt/slides/slide4.xml" Id="Rb33f7f8205b84ed8" /><Relationship Type="http://schemas.openxmlformats.org/officeDocument/2006/relationships/slide" Target="/ppt/slides/slide5.xml" Id="Rdedd71ee8a4a47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6d18baaad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58bfe2e984ba5" /><Relationship Type="http://schemas.openxmlformats.org/officeDocument/2006/relationships/theme" Target="/ppt/slideMasters/theme/theme1.xml" Id="R48bc8846126844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558bfe2e98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d2f91efec4d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48badfdb74b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e9afe464b4a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1c8b86e2045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11f3cfce8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LAKSEFISKERI INTERESSENTSKAP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LAKSEFISKERI INTERESSENTSKAP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Steinfossveien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45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post@altalaks.no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970 075 593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