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52ef75910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0de7af7dc4dfb"/>
  </p:sldMasterIdLst>
  <p:sldIdLst>
    <p:sldId xmlns:r="http://schemas.openxmlformats.org/officeDocument/2006/relationships" id="256" r:id="Rb653895d24544d41"/>
    <p:sldId xmlns:r="http://schemas.openxmlformats.org/officeDocument/2006/relationships" id="257" r:id="R77804aa396854ba2"/>
    <p:sldId xmlns:r="http://schemas.openxmlformats.org/officeDocument/2006/relationships" id="258" r:id="R5f186f24e6844bfe"/>
    <p:sldId xmlns:r="http://schemas.openxmlformats.org/officeDocument/2006/relationships" id="259" r:id="R2a38dcaa3993464c"/>
    <p:sldId xmlns:r="http://schemas.openxmlformats.org/officeDocument/2006/relationships" id="260" r:id="Ra5c06336c3724619"/>
    <p:sldId xmlns:r="http://schemas.openxmlformats.org/officeDocument/2006/relationships" id="261" r:id="Rfad8532b6394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0de7af7dc4dfb" /><Relationship Type="http://schemas.openxmlformats.org/officeDocument/2006/relationships/slide" Target="/ppt/slides/slide1.xml" Id="Rb653895d24544d41" /><Relationship Type="http://schemas.openxmlformats.org/officeDocument/2006/relationships/slide" Target="/ppt/slides/slide2.xml" Id="R77804aa396854ba2" /><Relationship Type="http://schemas.openxmlformats.org/officeDocument/2006/relationships/slide" Target="/ppt/slides/slide3.xml" Id="R5f186f24e6844bfe" /><Relationship Type="http://schemas.openxmlformats.org/officeDocument/2006/relationships/slide" Target="/ppt/slides/slide4.xml" Id="R2a38dcaa3993464c" /><Relationship Type="http://schemas.openxmlformats.org/officeDocument/2006/relationships/slide" Target="/ppt/slides/slide5.xml" Id="Ra5c06336c3724619" /><Relationship Type="http://schemas.openxmlformats.org/officeDocument/2006/relationships/slide" Target="/ppt/slides/slide6.xml" Id="Rfad8532b6394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c6732df80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746acb2f14b15" /><Relationship Type="http://schemas.openxmlformats.org/officeDocument/2006/relationships/theme" Target="/ppt/slideMasters/theme/theme1.xml" Id="R97fc64c062d4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746acb2f1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798de6600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a554ad2f49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1e8472da2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ab0454ae1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dcfa8824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fea451cdd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