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54bce879c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933de5fd84466"/>
  </p:sldMasterIdLst>
  <p:sldIdLst>
    <p:sldId xmlns:r="http://schemas.openxmlformats.org/officeDocument/2006/relationships" id="256" r:id="Rc9b905da93744bbb"/>
    <p:sldId xmlns:r="http://schemas.openxmlformats.org/officeDocument/2006/relationships" id="257" r:id="Rd67b582e59064653"/>
    <p:sldId xmlns:r="http://schemas.openxmlformats.org/officeDocument/2006/relationships" id="258" r:id="Rc7f0ba5d271f4a5d"/>
    <p:sldId xmlns:r="http://schemas.openxmlformats.org/officeDocument/2006/relationships" id="259" r:id="Rb28de09d26384d88"/>
    <p:sldId xmlns:r="http://schemas.openxmlformats.org/officeDocument/2006/relationships" id="260" r:id="R8eaa1e205c76431a"/>
    <p:sldId xmlns:r="http://schemas.openxmlformats.org/officeDocument/2006/relationships" id="261" r:id="R709effbb2ce4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933de5fd84466" /><Relationship Type="http://schemas.openxmlformats.org/officeDocument/2006/relationships/slide" Target="/ppt/slides/slide1.xml" Id="Rc9b905da93744bbb" /><Relationship Type="http://schemas.openxmlformats.org/officeDocument/2006/relationships/slide" Target="/ppt/slides/slide2.xml" Id="Rd67b582e59064653" /><Relationship Type="http://schemas.openxmlformats.org/officeDocument/2006/relationships/slide" Target="/ppt/slides/slide3.xml" Id="Rc7f0ba5d271f4a5d" /><Relationship Type="http://schemas.openxmlformats.org/officeDocument/2006/relationships/slide" Target="/ppt/slides/slide4.xml" Id="Rb28de09d26384d88" /><Relationship Type="http://schemas.openxmlformats.org/officeDocument/2006/relationships/slide" Target="/ppt/slides/slide5.xml" Id="R8eaa1e205c76431a" /><Relationship Type="http://schemas.openxmlformats.org/officeDocument/2006/relationships/slide" Target="/ppt/slides/slide6.xml" Id="R709effbb2ce4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a3f6a6a71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5b313fb04342" /><Relationship Type="http://schemas.openxmlformats.org/officeDocument/2006/relationships/theme" Target="/ppt/slideMasters/theme/theme1.xml" Id="R60024d4d27da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e5b313fb0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088947a4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352dd372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b4b57abe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d74c590a7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546e8363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2700d6a2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