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f22a5dde1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c4bbae8094ab1"/>
  </p:sldMasterIdLst>
  <p:sldIdLst>
    <p:sldId xmlns:r="http://schemas.openxmlformats.org/officeDocument/2006/relationships" id="256" r:id="R5fef44b56dc849f0"/>
    <p:sldId xmlns:r="http://schemas.openxmlformats.org/officeDocument/2006/relationships" id="257" r:id="R090d038216cd44ed"/>
    <p:sldId xmlns:r="http://schemas.openxmlformats.org/officeDocument/2006/relationships" id="258" r:id="Rd89de5553f444191"/>
    <p:sldId xmlns:r="http://schemas.openxmlformats.org/officeDocument/2006/relationships" id="259" r:id="R0d51544df87f4b99"/>
    <p:sldId xmlns:r="http://schemas.openxmlformats.org/officeDocument/2006/relationships" id="260" r:id="R73e479670bd64056"/>
    <p:sldId xmlns:r="http://schemas.openxmlformats.org/officeDocument/2006/relationships" id="261" r:id="R6392ed40d1a5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c4bbae8094ab1" /><Relationship Type="http://schemas.openxmlformats.org/officeDocument/2006/relationships/slide" Target="/ppt/slides/slide1.xml" Id="R5fef44b56dc849f0" /><Relationship Type="http://schemas.openxmlformats.org/officeDocument/2006/relationships/slide" Target="/ppt/slides/slide2.xml" Id="R090d038216cd44ed" /><Relationship Type="http://schemas.openxmlformats.org/officeDocument/2006/relationships/slide" Target="/ppt/slides/slide3.xml" Id="Rd89de5553f444191" /><Relationship Type="http://schemas.openxmlformats.org/officeDocument/2006/relationships/slide" Target="/ppt/slides/slide4.xml" Id="R0d51544df87f4b99" /><Relationship Type="http://schemas.openxmlformats.org/officeDocument/2006/relationships/slide" Target="/ppt/slides/slide5.xml" Id="R73e479670bd64056" /><Relationship Type="http://schemas.openxmlformats.org/officeDocument/2006/relationships/slide" Target="/ppt/slides/slide6.xml" Id="R6392ed40d1a5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d2adf376d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720896ac4687" /><Relationship Type="http://schemas.openxmlformats.org/officeDocument/2006/relationships/theme" Target="/ppt/slideMasters/theme/theme1.xml" Id="R056129c7e130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8720896ac46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4e74ea34c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46eae875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7877caae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34289b27f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e08c913d6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1936a4b3e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MR-REGNSKAP OG DATA CONSULT V/M 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MR-REGNSKAP OG DATA CONSULT V/M 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MR-REGNSKAP OG DATA CONSULT V/M 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MR-REGNSKAP OG DATA CONSULT V/M 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MR-REGNSKAP OG DATA CONSULT V/M 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MR-REGNSKAP OG DATA CONSULT V/M 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Slåttebakkane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magnerye@online.no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970 123 113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MR-REGNSKAP OG DATA CONSULT V/M R</a:t>
            </a:r>
          </a:p>
        </p:txBody>
      </p:sp>
    </p:spTree>
  </p:cSld>
  <p:clrMapOvr>
    <a:masterClrMapping xmlns:a="http://schemas.openxmlformats.org/drawingml/2006/main"/>
  </p:clrMapOvr>
</p:sld>
</file>