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a987de01fc4b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22ce5078d743af"/>
  </p:sldMasterIdLst>
  <p:sldIdLst>
    <p:sldId xmlns:r="http://schemas.openxmlformats.org/officeDocument/2006/relationships" id="256" r:id="R8272c245a7874549"/>
    <p:sldId xmlns:r="http://schemas.openxmlformats.org/officeDocument/2006/relationships" id="257" r:id="R044e3fbef9e84bde"/>
    <p:sldId xmlns:r="http://schemas.openxmlformats.org/officeDocument/2006/relationships" id="258" r:id="R3f049d5d34174722"/>
    <p:sldId xmlns:r="http://schemas.openxmlformats.org/officeDocument/2006/relationships" id="259" r:id="R2835e4df51d84523"/>
    <p:sldId xmlns:r="http://schemas.openxmlformats.org/officeDocument/2006/relationships" id="260" r:id="Rf05eafcfbb1c4a57"/>
    <p:sldId xmlns:r="http://schemas.openxmlformats.org/officeDocument/2006/relationships" id="261" r:id="Rc79383caaf3342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22ce5078d743af" /><Relationship Type="http://schemas.openxmlformats.org/officeDocument/2006/relationships/slide" Target="/ppt/slides/slide1.xml" Id="R8272c245a7874549" /><Relationship Type="http://schemas.openxmlformats.org/officeDocument/2006/relationships/slide" Target="/ppt/slides/slide2.xml" Id="R044e3fbef9e84bde" /><Relationship Type="http://schemas.openxmlformats.org/officeDocument/2006/relationships/slide" Target="/ppt/slides/slide3.xml" Id="R3f049d5d34174722" /><Relationship Type="http://schemas.openxmlformats.org/officeDocument/2006/relationships/slide" Target="/ppt/slides/slide4.xml" Id="R2835e4df51d84523" /><Relationship Type="http://schemas.openxmlformats.org/officeDocument/2006/relationships/slide" Target="/ppt/slides/slide5.xml" Id="Rf05eafcfbb1c4a57" /><Relationship Type="http://schemas.openxmlformats.org/officeDocument/2006/relationships/slide" Target="/ppt/slides/slide6.xml" Id="Rc79383caaf3342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ceffd94c2448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ff2b61ca14ce7" /><Relationship Type="http://schemas.openxmlformats.org/officeDocument/2006/relationships/theme" Target="/ppt/slideMasters/theme/theme1.xml" Id="R4e3ced0c732a47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dff2b61ca14c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b34f2039a4f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dcd16db084e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5fe579d6047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275014cc04b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56c3f88c340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4a6e8079642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DEN NORSKE ISRAELSMISJON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NORSKE ISRAELSMISJON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DEN NORSKE ISRAELSMISJON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NORSKE ISRAELSMISJON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NORSKE ISRAELSMISJON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NORSKE ISRAELSMISJON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37 041 967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9 545 835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9 592 319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23 781 488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29 157 554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NORSKE ISRAELSMISJON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Nygårdsveien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1423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post@israelsmisjonen.no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www.israelsmisjonen.no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970 167 978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NORSKE ISRAELSMISJON</a:t>
            </a:r>
          </a:p>
        </p:txBody>
      </p:sp>
    </p:spTree>
  </p:cSld>
  <p:clrMapOvr>
    <a:masterClrMapping xmlns:a="http://schemas.openxmlformats.org/drawingml/2006/main"/>
  </p:clrMapOvr>
</p:sld>
</file>