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a8f904cbeb4f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6ef263fe0e402a"/>
  </p:sldMasterIdLst>
  <p:sldIdLst>
    <p:sldId xmlns:r="http://schemas.openxmlformats.org/officeDocument/2006/relationships" id="256" r:id="R63a0fe45c92545b2"/>
    <p:sldId xmlns:r="http://schemas.openxmlformats.org/officeDocument/2006/relationships" id="257" r:id="R45e98809d0dd43d5"/>
    <p:sldId xmlns:r="http://schemas.openxmlformats.org/officeDocument/2006/relationships" id="258" r:id="R954b416944d9400b"/>
    <p:sldId xmlns:r="http://schemas.openxmlformats.org/officeDocument/2006/relationships" id="259" r:id="Red1bb362a8ce4acd"/>
    <p:sldId xmlns:r="http://schemas.openxmlformats.org/officeDocument/2006/relationships" id="260" r:id="R64a40d32b84441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6ef263fe0e402a" /><Relationship Type="http://schemas.openxmlformats.org/officeDocument/2006/relationships/slide" Target="/ppt/slides/slide1.xml" Id="R63a0fe45c92545b2" /><Relationship Type="http://schemas.openxmlformats.org/officeDocument/2006/relationships/slide" Target="/ppt/slides/slide2.xml" Id="R45e98809d0dd43d5" /><Relationship Type="http://schemas.openxmlformats.org/officeDocument/2006/relationships/slide" Target="/ppt/slides/slide3.xml" Id="R954b416944d9400b" /><Relationship Type="http://schemas.openxmlformats.org/officeDocument/2006/relationships/slide" Target="/ppt/slides/slide4.xml" Id="Red1bb362a8ce4acd" /><Relationship Type="http://schemas.openxmlformats.org/officeDocument/2006/relationships/slide" Target="/ppt/slides/slide5.xml" Id="R64a40d32b84441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cd997ab92a346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67741a171449ef" /><Relationship Type="http://schemas.openxmlformats.org/officeDocument/2006/relationships/theme" Target="/ppt/slideMasters/theme/theme1.xml" Id="R3fd6197c87504f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67741a171449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da4fcb9c249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e4f7934b940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463e60479476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0c0a3cc7424a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5196abcee240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STANGE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STANGE KOMMUNE ble etablert [år] og holder til i Stange.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2335 Stange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56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post@stange.kommune.no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www.stange.kommune.no/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970 169 717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STANGE KOMMUNE</a:t>
            </a:r>
          </a:p>
        </p:txBody>
      </p:sp>
    </p:spTree>
  </p:cSld>
  <p:clrMapOvr>
    <a:masterClrMapping xmlns:a="http://schemas.openxmlformats.org/drawingml/2006/main"/>
  </p:clrMapOvr>
</p:sld>
</file>