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b98fd5e594d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8f80a6a174539"/>
  </p:sldMasterIdLst>
  <p:sldIdLst>
    <p:sldId xmlns:r="http://schemas.openxmlformats.org/officeDocument/2006/relationships" id="256" r:id="Rb2c5ae72df984162"/>
    <p:sldId xmlns:r="http://schemas.openxmlformats.org/officeDocument/2006/relationships" id="257" r:id="Rfb77181c64b24c8c"/>
    <p:sldId xmlns:r="http://schemas.openxmlformats.org/officeDocument/2006/relationships" id="258" r:id="Rf5cb311d74a14ff3"/>
    <p:sldId xmlns:r="http://schemas.openxmlformats.org/officeDocument/2006/relationships" id="259" r:id="R0a0a3f1324354f0c"/>
    <p:sldId xmlns:r="http://schemas.openxmlformats.org/officeDocument/2006/relationships" id="260" r:id="Rf73f6c4607aa4b30"/>
    <p:sldId xmlns:r="http://schemas.openxmlformats.org/officeDocument/2006/relationships" id="261" r:id="Rb466142b6c604f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8f80a6a174539" /><Relationship Type="http://schemas.openxmlformats.org/officeDocument/2006/relationships/slide" Target="/ppt/slides/slide1.xml" Id="Rb2c5ae72df984162" /><Relationship Type="http://schemas.openxmlformats.org/officeDocument/2006/relationships/slide" Target="/ppt/slides/slide2.xml" Id="Rfb77181c64b24c8c" /><Relationship Type="http://schemas.openxmlformats.org/officeDocument/2006/relationships/slide" Target="/ppt/slides/slide3.xml" Id="Rf5cb311d74a14ff3" /><Relationship Type="http://schemas.openxmlformats.org/officeDocument/2006/relationships/slide" Target="/ppt/slides/slide4.xml" Id="R0a0a3f1324354f0c" /><Relationship Type="http://schemas.openxmlformats.org/officeDocument/2006/relationships/slide" Target="/ppt/slides/slide5.xml" Id="Rf73f6c4607aa4b30" /><Relationship Type="http://schemas.openxmlformats.org/officeDocument/2006/relationships/slide" Target="/ppt/slides/slide6.xml" Id="Rb466142b6c604f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12b1178f34e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d13b37a2c46df" /><Relationship Type="http://schemas.openxmlformats.org/officeDocument/2006/relationships/theme" Target="/ppt/slideMasters/theme/theme1.xml" Id="R58d4581c7045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4d13b37a2c46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bcc117c5740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2f61c7edb4d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e715dbbab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2c03d13a3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8b8abb9a648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da4cde567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ØLEN VASSVERK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VASSVERK SA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7 660 192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994 381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23 276 999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29 682 698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Mulagata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69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post@olenvassverk.no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olenvassverk.no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970 180 370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