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45d3502744e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338f909a84c80"/>
  </p:sldMasterIdLst>
  <p:sldIdLst>
    <p:sldId xmlns:r="http://schemas.openxmlformats.org/officeDocument/2006/relationships" id="256" r:id="R64c88e80365f423c"/>
    <p:sldId xmlns:r="http://schemas.openxmlformats.org/officeDocument/2006/relationships" id="257" r:id="Rd826dffcf97f435a"/>
    <p:sldId xmlns:r="http://schemas.openxmlformats.org/officeDocument/2006/relationships" id="258" r:id="Rddc4af23c1ba4af9"/>
    <p:sldId xmlns:r="http://schemas.openxmlformats.org/officeDocument/2006/relationships" id="259" r:id="Rb128ddd089fb4c78"/>
    <p:sldId xmlns:r="http://schemas.openxmlformats.org/officeDocument/2006/relationships" id="260" r:id="R3db85c1df456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338f909a84c80" /><Relationship Type="http://schemas.openxmlformats.org/officeDocument/2006/relationships/slide" Target="/ppt/slides/slide1.xml" Id="R64c88e80365f423c" /><Relationship Type="http://schemas.openxmlformats.org/officeDocument/2006/relationships/slide" Target="/ppt/slides/slide2.xml" Id="Rd826dffcf97f435a" /><Relationship Type="http://schemas.openxmlformats.org/officeDocument/2006/relationships/slide" Target="/ppt/slides/slide3.xml" Id="Rddc4af23c1ba4af9" /><Relationship Type="http://schemas.openxmlformats.org/officeDocument/2006/relationships/slide" Target="/ppt/slides/slide4.xml" Id="Rb128ddd089fb4c78" /><Relationship Type="http://schemas.openxmlformats.org/officeDocument/2006/relationships/slide" Target="/ppt/slides/slide5.xml" Id="R3db85c1df456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bb8187be3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b708446214e39" /><Relationship Type="http://schemas.openxmlformats.org/officeDocument/2006/relationships/theme" Target="/ppt/slideMasters/theme/theme1.xml" Id="R3b7192f0dd5d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b70844621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c3f2c98244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7123ac8d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83a44fdc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f118eced6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6c88f89d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MIDTRE GAULDAL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GAULDAL KOMMUNE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postmottak@midtre-gauldal.kommune.no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www.mgk.no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970 187 715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